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1" Type="http://schemas.openxmlformats.org/officeDocument/2006/relationships/slide" Target="slides/slide37.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100" u="none" cap="none" strike="noStrike"/>
            </a:lvl1pPr>
            <a:lvl2pPr indent="0" lvl="1" marL="457200" marR="0" rtl="0" algn="l">
              <a:spcBef>
                <a:spcPts val="0"/>
              </a:spcBef>
              <a:buNone/>
              <a:defRPr b="0" i="0" sz="1100" u="none" cap="none" strike="noStrike"/>
            </a:lvl2pPr>
            <a:lvl3pPr indent="0" lvl="2" marL="914400" marR="0" rtl="0" algn="l">
              <a:spcBef>
                <a:spcPts val="0"/>
              </a:spcBef>
              <a:buNone/>
              <a:defRPr b="0" i="0" sz="1100" u="none" cap="none" strike="noStrike"/>
            </a:lvl3pPr>
            <a:lvl4pPr indent="0" lvl="3" marL="1371600" marR="0" rtl="0" algn="l">
              <a:spcBef>
                <a:spcPts val="0"/>
              </a:spcBef>
              <a:buNone/>
              <a:defRPr b="0" i="0" sz="1100" u="none" cap="none" strike="noStrike"/>
            </a:lvl4pPr>
            <a:lvl5pPr indent="0" lvl="4" marL="1828800" marR="0" rtl="0" algn="l">
              <a:spcBef>
                <a:spcPts val="0"/>
              </a:spcBef>
              <a:buNone/>
              <a:defRPr b="0" i="0" sz="1100" u="none" cap="none" strike="noStrike"/>
            </a:lvl5pPr>
            <a:lvl6pPr indent="0" lvl="5" marL="2286000" marR="0" rtl="0" algn="l">
              <a:spcBef>
                <a:spcPts val="0"/>
              </a:spcBef>
              <a:buNone/>
              <a:defRPr b="0" i="0" sz="1100" u="none" cap="none" strike="noStrike"/>
            </a:lvl6pPr>
            <a:lvl7pPr indent="0" lvl="6" marL="2743200" marR="0" rtl="0" algn="l">
              <a:spcBef>
                <a:spcPts val="0"/>
              </a:spcBef>
              <a:buNone/>
              <a:defRPr b="0" i="0" sz="1100" u="none" cap="none" strike="noStrike"/>
            </a:lvl7pPr>
            <a:lvl8pPr indent="0" lvl="7" marL="3200400" marR="0" rtl="0" algn="l">
              <a:spcBef>
                <a:spcPts val="0"/>
              </a:spcBef>
              <a:buNone/>
              <a:defRPr b="0" i="0" sz="1100" u="none" cap="none" strike="noStrike"/>
            </a:lvl8pPr>
            <a:lvl9pPr indent="0" lvl="8" marL="3657600" marR="0" rtl="0" algn="l">
              <a:spcBef>
                <a:spcPts val="0"/>
              </a:spcBef>
              <a:buNone/>
              <a:defRPr b="0" i="0" sz="1100" u="none" cap="none" strike="noStrike"/>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ikit-learn.org/stable/tutorial/machine_learning_map/"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ikit-learn.org/stable/"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2" name="Shape 5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8" name="Shape 10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Font typeface="Arial"/>
              <a:buNone/>
            </a:pPr>
            <a:r>
              <a:rPr b="0" i="0" lang="en" sz="1100" u="none" cap="none" strike="noStrike"/>
              <a:t>Supervised versus unsupervised learning: </a:t>
            </a:r>
          </a:p>
          <a:p>
            <a:pPr indent="-228600" lvl="0" marL="457200" marR="0" rtl="0" algn="l">
              <a:spcBef>
                <a:spcPts val="0"/>
              </a:spcBef>
              <a:spcAft>
                <a:spcPts val="0"/>
              </a:spcAft>
              <a:buSzPct val="100000"/>
              <a:buFont typeface="Arial"/>
              <a:buChar char="●"/>
            </a:pPr>
            <a:r>
              <a:rPr b="0" i="0" lang="en" sz="1100" u="none" cap="none" strike="noStrike"/>
              <a:t>supervised = give the algorithm both input data and the answers for that data (kinda like teaching), and it learns the connection between data and answers; </a:t>
            </a:r>
          </a:p>
          <a:p>
            <a:pPr indent="-228600" lvl="0" marL="457200" marR="0" rtl="0" algn="l">
              <a:spcBef>
                <a:spcPts val="0"/>
              </a:spcBef>
              <a:spcAft>
                <a:spcPts val="0"/>
              </a:spcAft>
              <a:buSzPct val="100000"/>
              <a:buFont typeface="Arial"/>
              <a:buChar char="●"/>
            </a:pPr>
            <a:r>
              <a:rPr b="0" i="0" lang="en" sz="1100" u="none" cap="none" strike="noStrike"/>
              <a:t>unsupervised = give the algorithm just the data, and it finds the structure in that data</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Semi-supervised learning (where you only have a few answers) does exist, but isn’t talked about much.  There’s also reinforcement learning, where you know if a result is better or worse, but not how much it’s better or worse.</a:t>
            </a:r>
          </a:p>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Clr>
                <a:schemeClr val="lt2"/>
              </a:buClr>
              <a:buSzPct val="25000"/>
              <a:buFont typeface="Arial"/>
              <a:buNone/>
            </a:pPr>
            <a:r>
              <a:rPr lang="en">
                <a:solidFill>
                  <a:schemeClr val="dk1"/>
                </a:solidFill>
              </a:rPr>
              <a:t>Fit a line to a set of datapoints</a:t>
            </a:r>
            <a:r>
              <a:rPr lang="en">
                <a:solidFill>
                  <a:schemeClr val="lt2"/>
                </a:solidFill>
              </a:rPr>
              <a:t>.  </a:t>
            </a:r>
            <a:r>
              <a:rPr lang="en">
                <a:solidFill>
                  <a:schemeClr val="dk1"/>
                </a:solidFill>
              </a:rPr>
              <a:t>Use that line to predict new values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0" name="Shape 12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rPr lang="en"/>
              <a:t>This will give you 40 random samples around the line y = 3x + 7.  </a:t>
            </a:r>
          </a:p>
          <a:p>
            <a:pPr indent="0" lvl="0" marL="0" marR="0" rtl="0" algn="l">
              <a:spcBef>
                <a:spcPts val="0"/>
              </a:spcBef>
              <a:buSzPct val="25000"/>
              <a:buFont typeface="Arial"/>
              <a:buNone/>
            </a:pPr>
            <a:r>
              <a:rPr lang="en"/>
              <a:t> Random.rand selects from a uniform distribution; random.randn selects from a standard normal distribution. </a:t>
            </a:r>
          </a:p>
          <a:p>
            <a:pPr indent="0" lvl="0" marL="0" marR="0" rtl="0" algn="l">
              <a:spcBef>
                <a:spcPts val="0"/>
              </a:spcBef>
              <a:buSzPct val="250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7" name="Shape 12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Font typeface="Arial"/>
              <a:buNone/>
            </a:pPr>
            <a:r>
              <a:rPr b="0" i="0" lang="en" sz="1100" u="none" cap="none" strike="noStrike"/>
              <a:t>Note the hyperparameter (fit_intercept). This says </a:t>
            </a:r>
            <a:r>
              <a:rPr lang="en"/>
              <a:t>that your model doesn’t start at (0,0). </a:t>
            </a:r>
          </a:p>
          <a:p>
            <a:pPr indent="0" lvl="0" marL="0" marR="0" rtl="0" algn="l">
              <a:spcBef>
                <a:spcPts val="0"/>
              </a:spcBef>
              <a:buSzPct val="25000"/>
              <a:buFont typeface="Arial"/>
              <a:buNone/>
            </a:pPr>
            <a:r>
              <a:t/>
            </a:r>
            <a:endParaRPr b="0" i="0" sz="12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3" name="Shape 13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Font typeface="Arial"/>
              <a:buNone/>
            </a:pPr>
            <a:r>
              <a:rPr b="0" i="0" lang="en" sz="1200" u="none" cap="none" strike="noStrike"/>
              <a:t>predicted_slope = model.coef_</a:t>
            </a:r>
          </a:p>
          <a:p>
            <a:pPr indent="0" lvl="0" marL="0" marR="0" rtl="0" algn="l">
              <a:spcBef>
                <a:spcPts val="0"/>
              </a:spcBef>
              <a:spcAft>
                <a:spcPts val="0"/>
              </a:spcAft>
              <a:buSzPct val="25000"/>
              <a:buFont typeface="Arial"/>
              <a:buNone/>
            </a:pPr>
            <a:r>
              <a:rPr b="0" i="0" lang="en" sz="1200" u="none" cap="none" strike="noStrike"/>
              <a:t>predicted_intercept = model.intercept_</a:t>
            </a:r>
          </a:p>
          <a:p>
            <a:pPr indent="0" lvl="0" marL="0" marR="0" rtl="0" algn="l">
              <a:spcBef>
                <a:spcPts val="0"/>
              </a:spcBef>
              <a:spcAft>
                <a:spcPts val="0"/>
              </a:spcAft>
              <a:buSzPct val="25000"/>
              <a:buFont typeface="Arial"/>
              <a:buNone/>
            </a:pPr>
            <a:r>
              <a:t/>
            </a:r>
            <a:endParaRPr b="0" i="0" sz="1200" u="none" cap="none" strike="noStrike"/>
          </a:p>
          <a:p>
            <a:pPr indent="0" lvl="0" marL="0" marR="0" rtl="0" algn="l">
              <a:spcBef>
                <a:spcPts val="0"/>
              </a:spcBef>
              <a:buSzPct val="25000"/>
              <a:buFont typeface="Arial"/>
              <a:buNone/>
            </a:pPr>
            <a:r>
              <a:t/>
            </a:r>
            <a:endParaRPr b="0" i="0" sz="12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1-feature linear regression on the Diabetes dataset.  This is where you need to change your model.  In this case, you’d start by trying more features, then adapting the model hyperparameters (e.g. it might not be a straight line that you need to fit) or the model that you use (e.g. linear regression might not be the best model type to use on this dataset).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When there are just two classifications, it’s called binary classification.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2" name="Shape 15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Font typeface="Arial"/>
              <a:buNone/>
            </a:pPr>
            <a:r>
              <a:rPr b="0" i="0" lang="en" sz="1100" u="none" cap="none" strike="noStrike"/>
              <a:t>Classification: finding the link between data and classes. </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This is the Iris dataset. It’s one of Scikit-learn’s example datasets.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0"/>
              </a:spcAft>
              <a:buNone/>
            </a:pPr>
            <a:r>
              <a:rPr lang="en"/>
              <a:t>print("Targets: {}".format(iris['target_names']))</a:t>
            </a:r>
          </a:p>
          <a:p>
            <a:pPr lvl="0" rtl="0">
              <a:lnSpc>
                <a:spcPct val="115000"/>
              </a:lnSpc>
              <a:spcBef>
                <a:spcPts val="0"/>
              </a:spcBef>
              <a:spcAft>
                <a:spcPts val="0"/>
              </a:spcAft>
              <a:buNone/>
            </a:pPr>
            <a:r>
              <a:rPr lang="en"/>
              <a:t>print("Target data: {}".format(iris_Y))</a:t>
            </a:r>
          </a:p>
          <a:p>
            <a:pPr lvl="0" rtl="0">
              <a:lnSpc>
                <a:spcPct val="115000"/>
              </a:lnSpc>
              <a:spcBef>
                <a:spcPts val="0"/>
              </a:spcBef>
              <a:spcAft>
                <a:spcPts val="0"/>
              </a:spcAft>
              <a:buNone/>
            </a:pPr>
            <a:r>
              <a:rPr lang="en"/>
              <a:t>print("Features: {}".format(iris['feature_names']))</a:t>
            </a:r>
          </a:p>
          <a:p>
            <a:pPr lvl="0">
              <a:lnSpc>
                <a:spcPct val="115000"/>
              </a:lnSpc>
              <a:spcBef>
                <a:spcPts val="0"/>
              </a:spcBef>
              <a:spcAft>
                <a:spcPts val="0"/>
              </a:spcAft>
              <a:buNone/>
            </a:pPr>
            <a:r>
              <a:rPr lang="en"/>
              <a:t>print("Feature data: {}".format(iris_X))</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Why do we split into training and test sets?  This is called a “holdout” set… we save some of our data, so we can use it to check how well our classifier does on data it hasn’t seen before. </a:t>
            </a:r>
          </a:p>
          <a:p>
            <a:pPr lvl="0" rtl="0">
              <a:spcBef>
                <a:spcPts val="0"/>
              </a:spcBef>
              <a:buNone/>
            </a:pPr>
            <a:r>
              <a:t/>
            </a:r>
            <a:endParaRPr/>
          </a:p>
          <a:p>
            <a:pPr lvl="0">
              <a:spcBef>
                <a:spcPts val="0"/>
              </a:spcBef>
              <a:buNone/>
            </a:pPr>
            <a:r>
              <a:rPr lang="en"/>
              <a:t>print(‘{} training points, {} test points’.format(len(iris_X_train), len(iris_X_test)))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8" name="Shape 5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This is the k nearest neighbours algorithm.  For every new datapoint, it looks at the N nearest datapoints it has classifications for, and assigns the new datapoint the class that’s most common amongst them.  </a:t>
            </a:r>
          </a:p>
          <a:p>
            <a:pPr lvl="0" rtl="0">
              <a:spcBef>
                <a:spcPts val="0"/>
              </a:spcBef>
              <a:buNone/>
            </a:pPr>
            <a:r>
              <a:t/>
            </a:r>
            <a:endParaRPr/>
          </a:p>
          <a:p>
            <a:pPr lvl="0" rtl="0">
              <a:spcBef>
                <a:spcPts val="0"/>
              </a:spcBef>
              <a:buNone/>
            </a:pPr>
            <a:r>
              <a:rPr lang="en"/>
              <a:t>Here, we’re using 5 neighbours.  We’re also using the Minkowski distance (https://machinelearning1.wordpress.com/2013/03/25/three-famous-metrics-manhattan-euclidean-minkowski/) : this tells the algorithm how to compute the distance between two points, so we can define which points are ‘closest’.  Common distance metrics you’ll see in machine learning include: </a:t>
            </a:r>
          </a:p>
          <a:p>
            <a:pPr indent="-228600" lvl="0" marL="457200" rtl="0">
              <a:spcBef>
                <a:spcPts val="0"/>
              </a:spcBef>
              <a:buChar char="●"/>
            </a:pPr>
            <a:r>
              <a:rPr lang="en"/>
              <a:t>Manhattan, or “city block” distance: add the distance along the x axis to the distance along the y axis (“city block” because that’s how you navigate in Manhattan”)</a:t>
            </a:r>
          </a:p>
          <a:p>
            <a:pPr indent="-228600" lvl="0" marL="457200" rtl="0">
              <a:spcBef>
                <a:spcPts val="0"/>
              </a:spcBef>
              <a:buChar char="●"/>
            </a:pPr>
            <a:r>
              <a:rPr lang="en"/>
              <a:t>Euclidian distance: calculate the straight-line distance between the two points (e.g. sqrt(x^2 + y^2))</a:t>
            </a:r>
          </a:p>
          <a:p>
            <a:pPr indent="-228600" lvl="0" marL="457200" rtl="0">
              <a:spcBef>
                <a:spcPts val="0"/>
              </a:spcBef>
              <a:buChar char="●"/>
            </a:pPr>
            <a:r>
              <a:rPr lang="en"/>
              <a:t>Minkowski distance: a variant of Euclidian distance, for large numbers of features</a:t>
            </a:r>
          </a:p>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2" name="Shape 21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rPr b="0" i="0" lang="en" sz="1100" u="none" cap="none" strike="noStrike"/>
              <a:t>This is the digits example dataset.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This is all in notebook 6.5</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1" name="Shape 23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SzPct val="25000"/>
              <a:buFont typeface="Arial"/>
              <a:buNone/>
            </a:pPr>
            <a:r>
              <a:rPr b="0" i="0" lang="en" sz="1100" u="none" cap="none" strike="noStrike"/>
              <a:t>There’s no “best” algorithm for every problem. This is also known as the “no free lunch” theory.</a:t>
            </a:r>
          </a:p>
          <a:p>
            <a:pPr indent="0" lvl="0" marL="0" marR="0" rtl="0" algn="l">
              <a:spcBef>
                <a:spcPts val="0"/>
              </a:spcBef>
              <a:spcAft>
                <a:spcPts val="0"/>
              </a:spcAft>
              <a:buSzPct val="25000"/>
              <a:buFont typeface="Arial"/>
              <a:buNone/>
            </a:pPr>
            <a:r>
              <a:t/>
            </a:r>
            <a:endParaRPr b="0" i="0" sz="1100" u="none" cap="none" strike="noStrike"/>
          </a:p>
          <a:p>
            <a:pPr indent="0" lvl="0" marL="0" marR="0" rtl="0" algn="l">
              <a:lnSpc>
                <a:spcPct val="115000"/>
              </a:lnSpc>
              <a:spcBef>
                <a:spcPts val="0"/>
              </a:spcBef>
              <a:spcAft>
                <a:spcPts val="0"/>
              </a:spcAft>
              <a:buSzPct val="25000"/>
              <a:buFont typeface="Arial"/>
              <a:buNone/>
            </a:pPr>
            <a:r>
              <a:rPr b="0" i="0" lang="en" sz="1100" u="none" cap="none" strike="noStrike"/>
              <a:t>If you have data and estimate of better/worse: reinforcement learning</a:t>
            </a:r>
          </a:p>
          <a:p>
            <a:pPr indent="0" lvl="0" marL="0" marR="0" rtl="0" algn="l">
              <a:spcBef>
                <a:spcPts val="0"/>
              </a:spcBef>
              <a:buSzPct val="25000"/>
              <a:buFont typeface="Arial"/>
              <a:buNone/>
            </a:pPr>
            <a:r>
              <a:t/>
            </a:r>
            <a:endParaRPr/>
          </a:p>
          <a:p>
            <a:pPr indent="0" lvl="0" marL="0" marR="0" rtl="0" algn="l">
              <a:spcBef>
                <a:spcPts val="0"/>
              </a:spcBef>
              <a:buSzPct val="25000"/>
              <a:buFont typeface="Arial"/>
              <a:buNone/>
            </a:pPr>
            <a:r>
              <a:rPr lang="en"/>
              <a:t>There are lots of variants on these algorithms: the Scikit-learn cheat sheet will help you choose between them:  </a:t>
            </a:r>
            <a:r>
              <a:rPr lang="en" u="sng">
                <a:solidFill>
                  <a:schemeClr val="hlink"/>
                </a:solidFill>
                <a:hlinkClick r:id="rId2"/>
              </a:rPr>
              <a:t>http://scikit-learn.org/stable/tutorial/machine_learning_map/</a:t>
            </a:r>
            <a:r>
              <a:rPr lang="en"/>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4" name="Shape 6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7" name="Shape 23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2" name="Shape 24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Font typeface="Arial"/>
              <a:buNone/>
            </a:pPr>
            <a:r>
              <a:rPr b="0" i="0" lang="en" sz="1100" u="none" cap="none" strike="noStrike"/>
              <a:t>Overfitting: matches the training data well, performs badly on new data… has high variance</a:t>
            </a:r>
          </a:p>
          <a:p>
            <a:pPr indent="0" lvl="0" marL="0" marR="0" rtl="0" algn="l">
              <a:spcBef>
                <a:spcPts val="0"/>
              </a:spcBef>
              <a:spcAft>
                <a:spcPts val="0"/>
              </a:spcAft>
              <a:buSzPct val="25000"/>
              <a:buFont typeface="Arial"/>
              <a:buNone/>
            </a:pPr>
            <a:r>
              <a:rPr b="0" i="0" lang="en" sz="1100" u="none" cap="none" strike="noStrike"/>
              <a:t>Underfitting: doesn’t match the training data well, might perform well on new data… has high bias</a:t>
            </a:r>
          </a:p>
          <a:p>
            <a:pPr indent="0" lvl="0" marL="0" marR="0" rtl="0" algn="l">
              <a:spcBef>
                <a:spcPts val="0"/>
              </a:spcBef>
              <a:spcAft>
                <a:spcPts val="0"/>
              </a:spcAft>
              <a:buSzPct val="25000"/>
              <a:buFont typeface="Arial"/>
              <a:buNone/>
            </a:pPr>
            <a:r>
              <a:rPr b="0" i="0" lang="en" sz="1100" u="none" cap="none" strike="noStrike"/>
              <a:t>Bias/ Variance tradeoff: adjust your hyperparameters until the model performs well on the test data.</a:t>
            </a:r>
          </a:p>
          <a:p>
            <a:pPr indent="0" lvl="0" marL="0" marR="0" rtl="0" algn="l">
              <a:spcBef>
                <a:spcPts val="0"/>
              </a:spcBef>
              <a:buSzPct val="25000"/>
              <a:buFont typeface="Arial"/>
              <a:buNone/>
            </a:pPr>
            <a:r>
              <a:rPr b="0" i="0" lang="en" sz="1100" u="none" cap="none" strike="noStrike"/>
              <a:t>See e.g.  http://scott.fortmann-roe.com/docs/BiasVariance.html</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8" name="Shape 24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Font typeface="Arial"/>
              <a:buNone/>
            </a:pPr>
            <a:r>
              <a:rPr b="0" i="0" lang="en" sz="1100" u="none" cap="none" strike="noStrike"/>
              <a:t>This is all about your parameters  e.g. the difference between fitting a straight line, a quadratic curve or a n-dimensional curve.</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spcAft>
                <a:spcPts val="0"/>
              </a:spcAft>
              <a:buSzPct val="25000"/>
              <a:buFont typeface="Arial"/>
              <a:buNone/>
            </a:pPr>
            <a:r>
              <a:rPr b="0" i="0" lang="en" sz="1100" u="none" cap="none" strike="noStrike"/>
              <a:t>Figures from Jake Van Der Plas’ Python for Data Science book. </a:t>
            </a:r>
          </a:p>
          <a:p>
            <a:pPr indent="0" lvl="0" marL="0" marR="0" rtl="0" algn="l">
              <a:spcBef>
                <a:spcPts val="0"/>
              </a:spcBef>
              <a:buSzPct val="25000"/>
              <a:buFont typeface="Arial"/>
              <a:buNone/>
            </a:pPr>
            <a:r>
              <a:rPr b="0" i="0" lang="en" sz="1100" u="none" cap="none" strike="noStrike"/>
              <a:t>We’ll talk about the bias-variance tradeoff later.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4" name="Shape 25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SzPct val="25000"/>
              <a:buFont typeface="Arial"/>
              <a:buNone/>
            </a:pPr>
            <a:r>
              <a:rPr b="0" i="0" lang="en" sz="1100" u="none" cap="none" strike="noStrike"/>
              <a:t>False positive is also known as a “type 1 error”; false negative is also known as a “type 2 error”. </a:t>
            </a:r>
          </a:p>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2" name="Shape 26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SzPct val="25000"/>
              <a:buFont typeface="Arial"/>
              <a:buNone/>
            </a:pPr>
            <a:r>
              <a:rPr b="0" i="0" lang="en" sz="1100" u="none" cap="none" strike="noStrike"/>
              <a:t>These numbers are always between 0 and 1. If you want to play with F1, try it in Python, e.g.:</a:t>
            </a:r>
          </a:p>
          <a:p>
            <a:pPr indent="0" lvl="0" marL="0" marR="0" rtl="0" algn="l">
              <a:lnSpc>
                <a:spcPct val="115000"/>
              </a:lnSpc>
              <a:spcBef>
                <a:spcPts val="0"/>
              </a:spcBef>
              <a:spcAft>
                <a:spcPts val="0"/>
              </a:spcAft>
              <a:buSzPct val="25000"/>
              <a:buFont typeface="Arial"/>
              <a:buNone/>
            </a:pPr>
            <a:r>
              <a:rPr b="0" i="0" lang="en" sz="1100" u="none" cap="none" strike="noStrike"/>
              <a:t>import numpy as np</a:t>
            </a:r>
          </a:p>
          <a:p>
            <a:pPr indent="0" lvl="0" marL="0" marR="0" rtl="0" algn="l">
              <a:lnSpc>
                <a:spcPct val="115000"/>
              </a:lnSpc>
              <a:spcBef>
                <a:spcPts val="0"/>
              </a:spcBef>
              <a:spcAft>
                <a:spcPts val="0"/>
              </a:spcAft>
              <a:buSzPct val="25000"/>
              <a:buFont typeface="Arial"/>
              <a:buNone/>
            </a:pPr>
            <a:r>
              <a:rPr b="0" i="0" lang="en" sz="1100" u="none" cap="none" strike="noStrike"/>
              <a:t>p = np.array([.25, .25, .125, .5, .75])</a:t>
            </a:r>
          </a:p>
          <a:p>
            <a:pPr indent="0" lvl="0" marL="0" marR="0" rtl="0" algn="l">
              <a:lnSpc>
                <a:spcPct val="115000"/>
              </a:lnSpc>
              <a:spcBef>
                <a:spcPts val="0"/>
              </a:spcBef>
              <a:spcAft>
                <a:spcPts val="0"/>
              </a:spcAft>
              <a:buSzPct val="25000"/>
              <a:buFont typeface="Arial"/>
              <a:buNone/>
            </a:pPr>
            <a:r>
              <a:rPr b="0" i="0" lang="en" sz="1100" u="none" cap="none" strike="noStrike"/>
              <a:t>r = np.array([.001, .10, .7, .9, .3])</a:t>
            </a:r>
          </a:p>
          <a:p>
            <a:pPr indent="0" lvl="0" marL="0" marR="0" rtl="0" algn="l">
              <a:lnSpc>
                <a:spcPct val="115000"/>
              </a:lnSpc>
              <a:spcBef>
                <a:spcPts val="0"/>
              </a:spcBef>
              <a:spcAft>
                <a:spcPts val="0"/>
              </a:spcAft>
              <a:buSzPct val="25000"/>
              <a:buFont typeface="Arial"/>
              <a:buNone/>
            </a:pPr>
            <a:r>
              <a:rPr b="0" i="0" lang="en" sz="1100" u="none" cap="none" strike="noStrike"/>
              <a:t>2*p*r / (p + r)</a:t>
            </a:r>
          </a:p>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Support: how many things that are actually this class did we use to calculate these metrics?</a:t>
            </a:r>
          </a:p>
          <a:p>
            <a:pPr lvl="0" rtl="0">
              <a:spcBef>
                <a:spcPts val="0"/>
              </a:spcBef>
              <a:buNone/>
            </a:pPr>
            <a:r>
              <a:rPr lang="en"/>
              <a:t>Precision: </a:t>
            </a:r>
            <a:r>
              <a:rPr lang="en">
                <a:solidFill>
                  <a:schemeClr val="dk1"/>
                </a:solidFill>
              </a:rPr>
              <a:t>of all the “true” results, how many were actually “true”?</a:t>
            </a:r>
          </a:p>
          <a:p>
            <a:pPr lvl="0" rtl="0">
              <a:spcBef>
                <a:spcPts val="0"/>
              </a:spcBef>
              <a:buNone/>
            </a:pPr>
            <a:r>
              <a:rPr lang="en">
                <a:solidFill>
                  <a:schemeClr val="dk1"/>
                </a:solidFill>
              </a:rPr>
              <a:t>Recall: how many of the things that were really “true” were marked as “true” by the classifier?</a:t>
            </a:r>
          </a:p>
          <a:p>
            <a:pPr lvl="0" rtl="0">
              <a:spcBef>
                <a:spcPts val="0"/>
              </a:spcBef>
              <a:buNone/>
            </a:pPr>
            <a:r>
              <a:rPr lang="en">
                <a:solidFill>
                  <a:schemeClr val="dk1"/>
                </a:solidFill>
              </a:rPr>
              <a:t>F1: combination of precision and recall</a:t>
            </a:r>
          </a:p>
          <a:p>
            <a:pPr lvl="0" rtl="0">
              <a:spcBef>
                <a:spcPts val="0"/>
              </a:spcBef>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6" name="Shape 27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1" name="Shape 28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9" name="Shape 6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rPr b="0" i="0" lang="en" sz="1100" u="none" cap="none" strike="noStrike"/>
              <a:t>What you’re learning isn’t the data, but a model that will help you understand (and possibly also explain) it.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We bother making models because we want to start asking questions, and (hopefully) making changes in our world. </a:t>
            </a:r>
          </a:p>
          <a:p>
            <a:pPr lvl="0">
              <a:spcBef>
                <a:spcPts val="0"/>
              </a:spcBef>
              <a:buNone/>
            </a:pPr>
            <a:r>
              <a:rPr lang="en"/>
              <a:t>Image from http://www.rosebt.com/blog/descriptive-diagnostic-predictive-prescriptive-analytics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3" name="Shape 8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rPr b="0" i="0" lang="en" sz="1100" u="none" cap="none" strike="noStrike"/>
              <a:t>AKA import-instantiate-fit-predict</a:t>
            </a:r>
          </a:p>
          <a:p>
            <a:pPr indent="0" lvl="0" marL="0" marR="0" rtl="0" algn="l">
              <a:spcBef>
                <a:spcPts val="0"/>
              </a:spcBef>
              <a:buSzPct val="25000"/>
              <a:buFont typeface="Arial"/>
              <a:buNone/>
            </a:pPr>
            <a:r>
              <a:rPr lang="en"/>
              <a:t>Hyperparameter: things like “how many clusters of data do I think there are in this dataset?”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9" name="Shape 8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Font typeface="Arial"/>
              <a:buNone/>
            </a:pPr>
            <a:r>
              <a:rPr b="0" i="0" lang="en" sz="1100" u="none" cap="none" strike="noStrike"/>
              <a:t>Lots of great tutorials on </a:t>
            </a:r>
            <a:r>
              <a:rPr b="0" i="0" lang="en" sz="1100" u="sng" cap="none" strike="noStrike">
                <a:solidFill>
                  <a:schemeClr val="hlink"/>
                </a:solidFill>
                <a:hlinkClick r:id="rId2"/>
              </a:rPr>
              <a:t>http://scikit-learn.org/stable/</a:t>
            </a:r>
          </a:p>
          <a:p>
            <a:pPr indent="0" lvl="0" marL="0" marR="0" rtl="0" algn="l">
              <a:spcBef>
                <a:spcPts val="0"/>
              </a:spcBef>
              <a:spcAft>
                <a:spcPts val="0"/>
              </a:spcAft>
              <a:buSzPct val="25000"/>
              <a:buFont typeface="Arial"/>
              <a:buNone/>
            </a:pPr>
            <a:r>
              <a:t/>
            </a:r>
            <a:endParaRPr b="0" i="0" sz="1100" u="none" cap="none" strike="noStrike"/>
          </a:p>
          <a:p>
            <a:pPr indent="0" lvl="0" marL="0" marR="0" rtl="0" algn="l">
              <a:spcBef>
                <a:spcPts val="0"/>
              </a:spcBef>
              <a:buSzPct val="25000"/>
              <a:buFont typeface="Arial"/>
              <a:buNone/>
            </a:pPr>
            <a:r>
              <a:rPr b="0" i="0" lang="en" sz="1100" u="none" cap="none" strike="noStrike"/>
              <a:t>You import from this library, which is called “sklearn” in python code.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Iris image from Nociveglia https://www.flickr.com/photos/40385177@N07/.</a:t>
            </a:r>
          </a:p>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3" name="Shape 10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599" cy="20525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52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5200">
                <a:solidFill>
                  <a:schemeClr val="dk1"/>
                </a:solidFill>
              </a:defRPr>
            </a:lvl2pPr>
            <a:lvl3pPr indent="0" lvl="2" algn="ctr">
              <a:spcBef>
                <a:spcPts val="0"/>
              </a:spcBef>
              <a:buClr>
                <a:schemeClr val="dk1"/>
              </a:buClr>
              <a:buFont typeface="Arial"/>
              <a:buNone/>
              <a:defRPr sz="5200">
                <a:solidFill>
                  <a:schemeClr val="dk1"/>
                </a:solidFill>
              </a:defRPr>
            </a:lvl3pPr>
            <a:lvl4pPr indent="0" lvl="3" algn="ctr">
              <a:spcBef>
                <a:spcPts val="0"/>
              </a:spcBef>
              <a:buClr>
                <a:schemeClr val="dk1"/>
              </a:buClr>
              <a:buFont typeface="Arial"/>
              <a:buNone/>
              <a:defRPr sz="5200">
                <a:solidFill>
                  <a:schemeClr val="dk1"/>
                </a:solidFill>
              </a:defRPr>
            </a:lvl4pPr>
            <a:lvl5pPr indent="0" lvl="4" algn="ctr">
              <a:spcBef>
                <a:spcPts val="0"/>
              </a:spcBef>
              <a:buClr>
                <a:schemeClr val="dk1"/>
              </a:buClr>
              <a:buFont typeface="Arial"/>
              <a:buNone/>
              <a:defRPr sz="5200">
                <a:solidFill>
                  <a:schemeClr val="dk1"/>
                </a:solidFill>
              </a:defRPr>
            </a:lvl5pPr>
            <a:lvl6pPr indent="0" lvl="5" algn="ctr">
              <a:spcBef>
                <a:spcPts val="0"/>
              </a:spcBef>
              <a:buClr>
                <a:schemeClr val="dk1"/>
              </a:buClr>
              <a:buFont typeface="Arial"/>
              <a:buNone/>
              <a:defRPr sz="5200">
                <a:solidFill>
                  <a:schemeClr val="dk1"/>
                </a:solidFill>
              </a:defRPr>
            </a:lvl6pPr>
            <a:lvl7pPr indent="0" lvl="6" algn="ctr">
              <a:spcBef>
                <a:spcPts val="0"/>
              </a:spcBef>
              <a:buClr>
                <a:schemeClr val="dk1"/>
              </a:buClr>
              <a:buFont typeface="Arial"/>
              <a:buNone/>
              <a:defRPr sz="5200">
                <a:solidFill>
                  <a:schemeClr val="dk1"/>
                </a:solidFill>
              </a:defRPr>
            </a:lvl7pPr>
            <a:lvl8pPr indent="0" lvl="7" algn="ctr">
              <a:spcBef>
                <a:spcPts val="0"/>
              </a:spcBef>
              <a:buClr>
                <a:schemeClr val="dk1"/>
              </a:buClr>
              <a:buFont typeface="Arial"/>
              <a:buNone/>
              <a:defRPr sz="5200">
                <a:solidFill>
                  <a:schemeClr val="dk1"/>
                </a:solidFill>
              </a:defRPr>
            </a:lvl8pPr>
            <a:lvl9pPr indent="0" lvl="8" algn="ctr">
              <a:spcBef>
                <a:spcPts val="0"/>
              </a:spcBef>
              <a:buClr>
                <a:schemeClr val="dk1"/>
              </a:buClr>
              <a:buFont typeface="Arial"/>
              <a:buNone/>
              <a:defRPr sz="5200">
                <a:solidFill>
                  <a:schemeClr val="dk1"/>
                </a:solidFill>
              </a:defRPr>
            </a:lvl9pPr>
          </a:lstStyle>
          <a:p/>
        </p:txBody>
      </p:sp>
      <p:sp>
        <p:nvSpPr>
          <p:cNvPr id="11" name="Shape 11"/>
          <p:cNvSpPr txBox="1"/>
          <p:nvPr>
            <p:ph idx="1" type="subTitle"/>
          </p:nvPr>
        </p:nvSpPr>
        <p:spPr>
          <a:xfrm>
            <a:off x="311700" y="2834125"/>
            <a:ext cx="8520599" cy="7926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lt2"/>
              </a:buClr>
              <a:buFont typeface="Arial"/>
              <a:buNone/>
              <a:defRPr b="0" i="0" sz="2800" u="none" cap="none" strike="noStrike">
                <a:solidFill>
                  <a:schemeClr val="lt2"/>
                </a:solidFill>
                <a:latin typeface="Arial"/>
                <a:ea typeface="Arial"/>
                <a:cs typeface="Arial"/>
                <a:sym typeface="Arial"/>
              </a:defRPr>
            </a:lvl1pPr>
            <a:lvl2pPr indent="0" lvl="1" marL="457200" marR="0" rtl="0" algn="ctr">
              <a:lnSpc>
                <a:spcPct val="100000"/>
              </a:lnSpc>
              <a:spcBef>
                <a:spcPts val="0"/>
              </a:spcBef>
              <a:spcAft>
                <a:spcPts val="0"/>
              </a:spcAft>
              <a:buClr>
                <a:schemeClr val="lt2"/>
              </a:buClr>
              <a:buFont typeface="Arial"/>
              <a:buNone/>
              <a:defRPr b="0" i="0" sz="2800" u="none" cap="none" strike="noStrike">
                <a:solidFill>
                  <a:schemeClr val="lt2"/>
                </a:solidFill>
                <a:latin typeface="Arial"/>
                <a:ea typeface="Arial"/>
                <a:cs typeface="Arial"/>
                <a:sym typeface="Arial"/>
              </a:defRPr>
            </a:lvl2pPr>
            <a:lvl3pPr indent="0" lvl="2" marL="914400" marR="0" rtl="0" algn="ctr">
              <a:lnSpc>
                <a:spcPct val="100000"/>
              </a:lnSpc>
              <a:spcBef>
                <a:spcPts val="0"/>
              </a:spcBef>
              <a:spcAft>
                <a:spcPts val="0"/>
              </a:spcAft>
              <a:buClr>
                <a:schemeClr val="lt2"/>
              </a:buClr>
              <a:buFont typeface="Arial"/>
              <a:buNone/>
              <a:defRPr b="0" i="0" sz="2800" u="none" cap="none" strike="noStrike">
                <a:solidFill>
                  <a:schemeClr val="lt2"/>
                </a:solidFill>
                <a:latin typeface="Arial"/>
                <a:ea typeface="Arial"/>
                <a:cs typeface="Arial"/>
                <a:sym typeface="Arial"/>
              </a:defRPr>
            </a:lvl3pPr>
            <a:lvl4pPr indent="0" lvl="3" marL="1371600" marR="0" rtl="0" algn="ctr">
              <a:lnSpc>
                <a:spcPct val="100000"/>
              </a:lnSpc>
              <a:spcBef>
                <a:spcPts val="0"/>
              </a:spcBef>
              <a:spcAft>
                <a:spcPts val="0"/>
              </a:spcAft>
              <a:buClr>
                <a:schemeClr val="lt2"/>
              </a:buClr>
              <a:buFont typeface="Arial"/>
              <a:buNone/>
              <a:defRPr b="0" i="0" sz="2800" u="none" cap="none" strike="noStrike">
                <a:solidFill>
                  <a:schemeClr val="lt2"/>
                </a:solidFill>
                <a:latin typeface="Arial"/>
                <a:ea typeface="Arial"/>
                <a:cs typeface="Arial"/>
                <a:sym typeface="Arial"/>
              </a:defRPr>
            </a:lvl4pPr>
            <a:lvl5pPr indent="0" lvl="4" marL="1828800" marR="0" rtl="0" algn="ctr">
              <a:lnSpc>
                <a:spcPct val="100000"/>
              </a:lnSpc>
              <a:spcBef>
                <a:spcPts val="0"/>
              </a:spcBef>
              <a:spcAft>
                <a:spcPts val="0"/>
              </a:spcAft>
              <a:buClr>
                <a:schemeClr val="lt2"/>
              </a:buClr>
              <a:buFont typeface="Arial"/>
              <a:buNone/>
              <a:defRPr b="0" i="0" sz="2800" u="none" cap="none" strike="noStrike">
                <a:solidFill>
                  <a:schemeClr val="lt2"/>
                </a:solidFill>
                <a:latin typeface="Arial"/>
                <a:ea typeface="Arial"/>
                <a:cs typeface="Arial"/>
                <a:sym typeface="Arial"/>
              </a:defRPr>
            </a:lvl5pPr>
            <a:lvl6pPr indent="0" lvl="5" marL="2286000" marR="0" rtl="0" algn="ctr">
              <a:lnSpc>
                <a:spcPct val="100000"/>
              </a:lnSpc>
              <a:spcBef>
                <a:spcPts val="0"/>
              </a:spcBef>
              <a:spcAft>
                <a:spcPts val="0"/>
              </a:spcAft>
              <a:buClr>
                <a:schemeClr val="lt2"/>
              </a:buClr>
              <a:buFont typeface="Arial"/>
              <a:buNone/>
              <a:defRPr b="0" i="0" sz="2800" u="none" cap="none" strike="noStrike">
                <a:solidFill>
                  <a:schemeClr val="lt2"/>
                </a:solidFill>
                <a:latin typeface="Arial"/>
                <a:ea typeface="Arial"/>
                <a:cs typeface="Arial"/>
                <a:sym typeface="Arial"/>
              </a:defRPr>
            </a:lvl6pPr>
            <a:lvl7pPr indent="0" lvl="6" marL="2743200" marR="0" rtl="0" algn="ctr">
              <a:lnSpc>
                <a:spcPct val="100000"/>
              </a:lnSpc>
              <a:spcBef>
                <a:spcPts val="0"/>
              </a:spcBef>
              <a:spcAft>
                <a:spcPts val="0"/>
              </a:spcAft>
              <a:buClr>
                <a:schemeClr val="lt2"/>
              </a:buClr>
              <a:buFont typeface="Arial"/>
              <a:buNone/>
              <a:defRPr b="0" i="0" sz="2800" u="none" cap="none" strike="noStrike">
                <a:solidFill>
                  <a:schemeClr val="lt2"/>
                </a:solidFill>
                <a:latin typeface="Arial"/>
                <a:ea typeface="Arial"/>
                <a:cs typeface="Arial"/>
                <a:sym typeface="Arial"/>
              </a:defRPr>
            </a:lvl7pPr>
            <a:lvl8pPr indent="0" lvl="7" marL="3200400" marR="0" rtl="0" algn="ctr">
              <a:lnSpc>
                <a:spcPct val="100000"/>
              </a:lnSpc>
              <a:spcBef>
                <a:spcPts val="0"/>
              </a:spcBef>
              <a:spcAft>
                <a:spcPts val="0"/>
              </a:spcAft>
              <a:buClr>
                <a:schemeClr val="lt2"/>
              </a:buClr>
              <a:buFont typeface="Arial"/>
              <a:buNone/>
              <a:defRPr b="0" i="0" sz="2800" u="none" cap="none" strike="noStrike">
                <a:solidFill>
                  <a:schemeClr val="lt2"/>
                </a:solidFill>
                <a:latin typeface="Arial"/>
                <a:ea typeface="Arial"/>
                <a:cs typeface="Arial"/>
                <a:sym typeface="Arial"/>
              </a:defRPr>
            </a:lvl8pPr>
            <a:lvl9pPr indent="0" lvl="8" marL="3657600" marR="0" rtl="0" algn="ctr">
              <a:lnSpc>
                <a:spcPct val="100000"/>
              </a:lnSpc>
              <a:spcBef>
                <a:spcPts val="0"/>
              </a:spcBef>
              <a:spcAft>
                <a:spcPts val="0"/>
              </a:spcAft>
              <a:buClr>
                <a:schemeClr val="lt2"/>
              </a:buClr>
              <a:buFont typeface="Arial"/>
              <a:buNone/>
              <a:defRPr b="0" i="0" sz="2800" u="none" cap="none" strike="noStrike">
                <a:solidFill>
                  <a:schemeClr val="lt2"/>
                </a:solidFill>
                <a:latin typeface="Arial"/>
                <a:ea typeface="Arial"/>
                <a:cs typeface="Arial"/>
                <a:sym typeface="Arial"/>
              </a:defRPr>
            </a:lvl9pPr>
          </a:lstStyle>
          <a:p/>
        </p:txBody>
      </p:sp>
      <p:sp>
        <p:nvSpPr>
          <p:cNvPr id="12" name="Shape 12"/>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599" cy="19635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120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12000">
                <a:solidFill>
                  <a:schemeClr val="dk1"/>
                </a:solidFill>
              </a:defRPr>
            </a:lvl2pPr>
            <a:lvl3pPr indent="0" lvl="2" algn="ctr">
              <a:spcBef>
                <a:spcPts val="0"/>
              </a:spcBef>
              <a:buClr>
                <a:schemeClr val="dk1"/>
              </a:buClr>
              <a:buFont typeface="Arial"/>
              <a:buNone/>
              <a:defRPr sz="12000">
                <a:solidFill>
                  <a:schemeClr val="dk1"/>
                </a:solidFill>
              </a:defRPr>
            </a:lvl3pPr>
            <a:lvl4pPr indent="0" lvl="3" algn="ctr">
              <a:spcBef>
                <a:spcPts val="0"/>
              </a:spcBef>
              <a:buClr>
                <a:schemeClr val="dk1"/>
              </a:buClr>
              <a:buFont typeface="Arial"/>
              <a:buNone/>
              <a:defRPr sz="12000">
                <a:solidFill>
                  <a:schemeClr val="dk1"/>
                </a:solidFill>
              </a:defRPr>
            </a:lvl4pPr>
            <a:lvl5pPr indent="0" lvl="4" algn="ctr">
              <a:spcBef>
                <a:spcPts val="0"/>
              </a:spcBef>
              <a:buClr>
                <a:schemeClr val="dk1"/>
              </a:buClr>
              <a:buFont typeface="Arial"/>
              <a:buNone/>
              <a:defRPr sz="12000">
                <a:solidFill>
                  <a:schemeClr val="dk1"/>
                </a:solidFill>
              </a:defRPr>
            </a:lvl5pPr>
            <a:lvl6pPr indent="0" lvl="5" algn="ctr">
              <a:spcBef>
                <a:spcPts val="0"/>
              </a:spcBef>
              <a:buClr>
                <a:schemeClr val="dk1"/>
              </a:buClr>
              <a:buFont typeface="Arial"/>
              <a:buNone/>
              <a:defRPr sz="12000">
                <a:solidFill>
                  <a:schemeClr val="dk1"/>
                </a:solidFill>
              </a:defRPr>
            </a:lvl6pPr>
            <a:lvl7pPr indent="0" lvl="6" algn="ctr">
              <a:spcBef>
                <a:spcPts val="0"/>
              </a:spcBef>
              <a:buClr>
                <a:schemeClr val="dk1"/>
              </a:buClr>
              <a:buFont typeface="Arial"/>
              <a:buNone/>
              <a:defRPr sz="12000">
                <a:solidFill>
                  <a:schemeClr val="dk1"/>
                </a:solidFill>
              </a:defRPr>
            </a:lvl7pPr>
            <a:lvl8pPr indent="0" lvl="7" algn="ctr">
              <a:spcBef>
                <a:spcPts val="0"/>
              </a:spcBef>
              <a:buClr>
                <a:schemeClr val="dk1"/>
              </a:buClr>
              <a:buFont typeface="Arial"/>
              <a:buNone/>
              <a:defRPr sz="12000">
                <a:solidFill>
                  <a:schemeClr val="dk1"/>
                </a:solidFill>
              </a:defRPr>
            </a:lvl8pPr>
            <a:lvl9pPr indent="0" lvl="8" algn="ctr">
              <a:spcBef>
                <a:spcPts val="0"/>
              </a:spcBef>
              <a:buClr>
                <a:schemeClr val="dk1"/>
              </a:buClr>
              <a:buFont typeface="Arial"/>
              <a:buNone/>
              <a:defRPr sz="12000">
                <a:solidFill>
                  <a:schemeClr val="dk1"/>
                </a:solidFill>
              </a:defRPr>
            </a:lvl9pPr>
          </a:lstStyle>
          <a:p/>
        </p:txBody>
      </p:sp>
      <p:sp>
        <p:nvSpPr>
          <p:cNvPr id="46" name="Shape 46"/>
          <p:cNvSpPr txBox="1"/>
          <p:nvPr>
            <p:ph idx="1" type="body"/>
          </p:nvPr>
        </p:nvSpPr>
        <p:spPr>
          <a:xfrm>
            <a:off x="311700" y="3152225"/>
            <a:ext cx="8520599" cy="1300800"/>
          </a:xfrm>
          <a:prstGeom prst="rect">
            <a:avLst/>
          </a:prstGeom>
          <a:noFill/>
          <a:ln>
            <a:noFill/>
          </a:ln>
        </p:spPr>
        <p:txBody>
          <a:bodyPr anchorCtr="0" anchor="t" bIns="91425" lIns="91425" rIns="91425" tIns="91425"/>
          <a:lstStyle>
            <a:lvl1pPr indent="0" lvl="0" marL="0" marR="0" rtl="0" algn="ctr">
              <a:lnSpc>
                <a:spcPct val="115000"/>
              </a:lnSpc>
              <a:spcBef>
                <a:spcPts val="0"/>
              </a:spcBef>
              <a:spcAft>
                <a:spcPts val="1600"/>
              </a:spcAft>
              <a:buClr>
                <a:schemeClr val="lt2"/>
              </a:buClr>
              <a:buFont typeface="Arial"/>
              <a:buNone/>
              <a:defRPr b="0" i="0" sz="1800" u="none" cap="none" strike="noStrike">
                <a:solidFill>
                  <a:schemeClr val="lt2"/>
                </a:solidFill>
                <a:latin typeface="Arial"/>
                <a:ea typeface="Arial"/>
                <a:cs typeface="Arial"/>
                <a:sym typeface="Arial"/>
              </a:defRPr>
            </a:lvl1pPr>
            <a:lvl2pPr indent="0" lvl="1" marL="457200" marR="0" rtl="0" algn="ctr">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2pPr>
            <a:lvl3pPr indent="0" lvl="2" marL="914400" marR="0" rtl="0" algn="ctr">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3pPr>
            <a:lvl4pPr indent="0" lvl="3" marL="1371600" marR="0" rtl="0" algn="ctr">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4pPr>
            <a:lvl5pPr indent="0" lvl="4" marL="1828800" marR="0" rtl="0" algn="ctr">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5pPr>
            <a:lvl6pPr indent="0" lvl="5" marL="2286000" marR="0" rtl="0" algn="ctr">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6pPr>
            <a:lvl7pPr indent="0" lvl="6" marL="2743200" marR="0" rtl="0" algn="ctr">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7pPr>
            <a:lvl8pPr indent="0" lvl="7" marL="3200400" marR="0" rtl="0" algn="ctr">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8pPr>
            <a:lvl9pPr indent="0" lvl="8" marL="3657600" marR="0" rtl="0" algn="ctr">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9pPr>
          </a:lstStyle>
          <a:p/>
        </p:txBody>
      </p:sp>
      <p:sp>
        <p:nvSpPr>
          <p:cNvPr id="47" name="Shape 47"/>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3" name="Shape 13"/>
        <p:cNvGrpSpPr/>
        <p:nvPr/>
      </p:nvGrpSpPr>
      <p:grpSpPr>
        <a:xfrm>
          <a:off x="0" y="0"/>
          <a:ext cx="0" cy="0"/>
          <a:chOff x="0" y="0"/>
          <a:chExt cx="0" cy="0"/>
        </a:xfrm>
      </p:grpSpPr>
      <p:sp>
        <p:nvSpPr>
          <p:cNvPr id="14" name="Shape 14"/>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15" name="Shape 15"/>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lt2"/>
              </a:buClr>
              <a:buFont typeface="Arial"/>
              <a:buNone/>
              <a:defRPr b="0" i="0" sz="1800" u="none" cap="none" strike="noStrike">
                <a:solidFill>
                  <a:schemeClr val="lt2"/>
                </a:solidFill>
                <a:latin typeface="Arial"/>
                <a:ea typeface="Arial"/>
                <a:cs typeface="Arial"/>
                <a:sym typeface="Arial"/>
              </a:defRPr>
            </a:lvl1pPr>
            <a:lvl2pPr indent="0" lvl="1" marL="457200" marR="0" rtl="0" algn="l">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2pPr>
            <a:lvl3pPr indent="0" lvl="2" marL="914400" marR="0" rtl="0" algn="l">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3pPr>
            <a:lvl4pPr indent="0" lvl="3" marL="1371600" marR="0" rtl="0" algn="l">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4pPr>
            <a:lvl5pPr indent="0" lvl="4" marL="1828800" marR="0" rtl="0" algn="l">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5pPr>
            <a:lvl6pPr indent="0" lvl="5" marL="2286000" marR="0" rtl="0" algn="l">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6pPr>
            <a:lvl7pPr indent="0" lvl="6" marL="2743200" marR="0" rtl="0" algn="l">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7pPr>
            <a:lvl8pPr indent="0" lvl="7" marL="3200400" marR="0" rtl="0" algn="l">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8pPr>
            <a:lvl9pPr indent="0" lvl="8" marL="3657600" marR="0" rtl="0" algn="l">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9pPr>
          </a:lstStyle>
          <a:p/>
        </p:txBody>
      </p:sp>
      <p:sp>
        <p:nvSpPr>
          <p:cNvPr id="16" name="Shape 16"/>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7" name="Shape 17"/>
        <p:cNvGrpSpPr/>
        <p:nvPr/>
      </p:nvGrpSpPr>
      <p:grpSpPr>
        <a:xfrm>
          <a:off x="0" y="0"/>
          <a:ext cx="0" cy="0"/>
          <a:chOff x="0" y="0"/>
          <a:chExt cx="0" cy="0"/>
        </a:xfrm>
      </p:grpSpPr>
      <p:sp>
        <p:nvSpPr>
          <p:cNvPr id="18" name="Shape 18"/>
          <p:cNvSpPr txBox="1"/>
          <p:nvPr>
            <p:ph type="title"/>
          </p:nvPr>
        </p:nvSpPr>
        <p:spPr>
          <a:xfrm>
            <a:off x="311700" y="2150850"/>
            <a:ext cx="8520599" cy="8418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Arial"/>
              <a:buNone/>
              <a:defRPr b="0" i="0" sz="36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3600">
                <a:solidFill>
                  <a:schemeClr val="dk1"/>
                </a:solidFill>
              </a:defRPr>
            </a:lvl2pPr>
            <a:lvl3pPr indent="0" lvl="2" algn="ctr">
              <a:spcBef>
                <a:spcPts val="0"/>
              </a:spcBef>
              <a:buClr>
                <a:schemeClr val="dk1"/>
              </a:buClr>
              <a:buFont typeface="Arial"/>
              <a:buNone/>
              <a:defRPr sz="3600">
                <a:solidFill>
                  <a:schemeClr val="dk1"/>
                </a:solidFill>
              </a:defRPr>
            </a:lvl3pPr>
            <a:lvl4pPr indent="0" lvl="3" algn="ctr">
              <a:spcBef>
                <a:spcPts val="0"/>
              </a:spcBef>
              <a:buClr>
                <a:schemeClr val="dk1"/>
              </a:buClr>
              <a:buFont typeface="Arial"/>
              <a:buNone/>
              <a:defRPr sz="3600">
                <a:solidFill>
                  <a:schemeClr val="dk1"/>
                </a:solidFill>
              </a:defRPr>
            </a:lvl4pPr>
            <a:lvl5pPr indent="0" lvl="4" algn="ctr">
              <a:spcBef>
                <a:spcPts val="0"/>
              </a:spcBef>
              <a:buClr>
                <a:schemeClr val="dk1"/>
              </a:buClr>
              <a:buFont typeface="Arial"/>
              <a:buNone/>
              <a:defRPr sz="3600">
                <a:solidFill>
                  <a:schemeClr val="dk1"/>
                </a:solidFill>
              </a:defRPr>
            </a:lvl5pPr>
            <a:lvl6pPr indent="0" lvl="5" algn="ctr">
              <a:spcBef>
                <a:spcPts val="0"/>
              </a:spcBef>
              <a:buClr>
                <a:schemeClr val="dk1"/>
              </a:buClr>
              <a:buFont typeface="Arial"/>
              <a:buNone/>
              <a:defRPr sz="3600">
                <a:solidFill>
                  <a:schemeClr val="dk1"/>
                </a:solidFill>
              </a:defRPr>
            </a:lvl6pPr>
            <a:lvl7pPr indent="0" lvl="6" algn="ctr">
              <a:spcBef>
                <a:spcPts val="0"/>
              </a:spcBef>
              <a:buClr>
                <a:schemeClr val="dk1"/>
              </a:buClr>
              <a:buFont typeface="Arial"/>
              <a:buNone/>
              <a:defRPr sz="3600">
                <a:solidFill>
                  <a:schemeClr val="dk1"/>
                </a:solidFill>
              </a:defRPr>
            </a:lvl7pPr>
            <a:lvl8pPr indent="0" lvl="7" algn="ctr">
              <a:spcBef>
                <a:spcPts val="0"/>
              </a:spcBef>
              <a:buClr>
                <a:schemeClr val="dk1"/>
              </a:buClr>
              <a:buFont typeface="Arial"/>
              <a:buNone/>
              <a:defRPr sz="3600">
                <a:solidFill>
                  <a:schemeClr val="dk1"/>
                </a:solidFill>
              </a:defRPr>
            </a:lvl8pPr>
            <a:lvl9pPr indent="0" lvl="8" algn="ctr">
              <a:spcBef>
                <a:spcPts val="0"/>
              </a:spcBef>
              <a:buClr>
                <a:schemeClr val="dk1"/>
              </a:buClr>
              <a:buFont typeface="Arial"/>
              <a:buNone/>
              <a:defRPr sz="3600">
                <a:solidFill>
                  <a:schemeClr val="dk1"/>
                </a:solidFill>
              </a:defRPr>
            </a:lvl9pPr>
          </a:lstStyle>
          <a:p/>
        </p:txBody>
      </p:sp>
      <p:sp>
        <p:nvSpPr>
          <p:cNvPr id="19" name="Shape 19"/>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22" name="Shape 22"/>
          <p:cNvSpPr txBox="1"/>
          <p:nvPr>
            <p:ph idx="1" type="body"/>
          </p:nvPr>
        </p:nvSpPr>
        <p:spPr>
          <a:xfrm>
            <a:off x="311700" y="1152475"/>
            <a:ext cx="3999898"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1pPr>
            <a:lvl2pPr indent="0" lvl="1" marL="457200" marR="0" rtl="0" algn="l">
              <a:lnSpc>
                <a:spcPct val="115000"/>
              </a:lnSpc>
              <a:spcBef>
                <a:spcPts val="0"/>
              </a:spcBef>
              <a:spcAft>
                <a:spcPts val="1600"/>
              </a:spcAft>
              <a:buClr>
                <a:schemeClr val="lt2"/>
              </a:buClr>
              <a:buFont typeface="Arial"/>
              <a:buNone/>
              <a:defRPr b="0" i="0" sz="1200" u="none" cap="none" strike="noStrike">
                <a:solidFill>
                  <a:schemeClr val="lt2"/>
                </a:solidFill>
                <a:latin typeface="Arial"/>
                <a:ea typeface="Arial"/>
                <a:cs typeface="Arial"/>
                <a:sym typeface="Arial"/>
              </a:defRPr>
            </a:lvl2pPr>
            <a:lvl3pPr indent="0" lvl="2" marL="914400" marR="0" rtl="0" algn="l">
              <a:lnSpc>
                <a:spcPct val="115000"/>
              </a:lnSpc>
              <a:spcBef>
                <a:spcPts val="0"/>
              </a:spcBef>
              <a:spcAft>
                <a:spcPts val="1600"/>
              </a:spcAft>
              <a:buClr>
                <a:schemeClr val="lt2"/>
              </a:buClr>
              <a:buFont typeface="Arial"/>
              <a:buNone/>
              <a:defRPr b="0" i="0" sz="1200" u="none" cap="none" strike="noStrike">
                <a:solidFill>
                  <a:schemeClr val="lt2"/>
                </a:solidFill>
                <a:latin typeface="Arial"/>
                <a:ea typeface="Arial"/>
                <a:cs typeface="Arial"/>
                <a:sym typeface="Arial"/>
              </a:defRPr>
            </a:lvl3pPr>
            <a:lvl4pPr indent="0" lvl="3" marL="1371600" marR="0" rtl="0" algn="l">
              <a:lnSpc>
                <a:spcPct val="115000"/>
              </a:lnSpc>
              <a:spcBef>
                <a:spcPts val="0"/>
              </a:spcBef>
              <a:spcAft>
                <a:spcPts val="1600"/>
              </a:spcAft>
              <a:buClr>
                <a:schemeClr val="lt2"/>
              </a:buClr>
              <a:buFont typeface="Arial"/>
              <a:buNone/>
              <a:defRPr b="0" i="0" sz="1200" u="none" cap="none" strike="noStrike">
                <a:solidFill>
                  <a:schemeClr val="lt2"/>
                </a:solidFill>
                <a:latin typeface="Arial"/>
                <a:ea typeface="Arial"/>
                <a:cs typeface="Arial"/>
                <a:sym typeface="Arial"/>
              </a:defRPr>
            </a:lvl4pPr>
            <a:lvl5pPr indent="0" lvl="4" marL="1828800" marR="0" rtl="0" algn="l">
              <a:lnSpc>
                <a:spcPct val="115000"/>
              </a:lnSpc>
              <a:spcBef>
                <a:spcPts val="0"/>
              </a:spcBef>
              <a:spcAft>
                <a:spcPts val="1600"/>
              </a:spcAft>
              <a:buClr>
                <a:schemeClr val="lt2"/>
              </a:buClr>
              <a:buFont typeface="Arial"/>
              <a:buNone/>
              <a:defRPr b="0" i="0" sz="1200" u="none" cap="none" strike="noStrike">
                <a:solidFill>
                  <a:schemeClr val="lt2"/>
                </a:solidFill>
                <a:latin typeface="Arial"/>
                <a:ea typeface="Arial"/>
                <a:cs typeface="Arial"/>
                <a:sym typeface="Arial"/>
              </a:defRPr>
            </a:lvl5pPr>
            <a:lvl6pPr indent="0" lvl="5" marL="2286000" marR="0" rtl="0" algn="l">
              <a:lnSpc>
                <a:spcPct val="115000"/>
              </a:lnSpc>
              <a:spcBef>
                <a:spcPts val="0"/>
              </a:spcBef>
              <a:spcAft>
                <a:spcPts val="1600"/>
              </a:spcAft>
              <a:buClr>
                <a:schemeClr val="lt2"/>
              </a:buClr>
              <a:buFont typeface="Arial"/>
              <a:buNone/>
              <a:defRPr b="0" i="0" sz="1200" u="none" cap="none" strike="noStrike">
                <a:solidFill>
                  <a:schemeClr val="lt2"/>
                </a:solidFill>
                <a:latin typeface="Arial"/>
                <a:ea typeface="Arial"/>
                <a:cs typeface="Arial"/>
                <a:sym typeface="Arial"/>
              </a:defRPr>
            </a:lvl6pPr>
            <a:lvl7pPr indent="0" lvl="6" marL="2743200" marR="0" rtl="0" algn="l">
              <a:lnSpc>
                <a:spcPct val="115000"/>
              </a:lnSpc>
              <a:spcBef>
                <a:spcPts val="0"/>
              </a:spcBef>
              <a:spcAft>
                <a:spcPts val="1600"/>
              </a:spcAft>
              <a:buClr>
                <a:schemeClr val="lt2"/>
              </a:buClr>
              <a:buFont typeface="Arial"/>
              <a:buNone/>
              <a:defRPr b="0" i="0" sz="1200" u="none" cap="none" strike="noStrike">
                <a:solidFill>
                  <a:schemeClr val="lt2"/>
                </a:solidFill>
                <a:latin typeface="Arial"/>
                <a:ea typeface="Arial"/>
                <a:cs typeface="Arial"/>
                <a:sym typeface="Arial"/>
              </a:defRPr>
            </a:lvl7pPr>
            <a:lvl8pPr indent="0" lvl="7" marL="3200400" marR="0" rtl="0" algn="l">
              <a:lnSpc>
                <a:spcPct val="115000"/>
              </a:lnSpc>
              <a:spcBef>
                <a:spcPts val="0"/>
              </a:spcBef>
              <a:spcAft>
                <a:spcPts val="1600"/>
              </a:spcAft>
              <a:buClr>
                <a:schemeClr val="lt2"/>
              </a:buClr>
              <a:buFont typeface="Arial"/>
              <a:buNone/>
              <a:defRPr b="0" i="0" sz="1200" u="none" cap="none" strike="noStrike">
                <a:solidFill>
                  <a:schemeClr val="lt2"/>
                </a:solidFill>
                <a:latin typeface="Arial"/>
                <a:ea typeface="Arial"/>
                <a:cs typeface="Arial"/>
                <a:sym typeface="Arial"/>
              </a:defRPr>
            </a:lvl8pPr>
            <a:lvl9pPr indent="0" lvl="8" marL="3657600" marR="0" rtl="0" algn="l">
              <a:lnSpc>
                <a:spcPct val="115000"/>
              </a:lnSpc>
              <a:spcBef>
                <a:spcPts val="0"/>
              </a:spcBef>
              <a:spcAft>
                <a:spcPts val="1600"/>
              </a:spcAft>
              <a:buClr>
                <a:schemeClr val="lt2"/>
              </a:buClr>
              <a:buFont typeface="Arial"/>
              <a:buNone/>
              <a:defRPr b="0" i="0" sz="1200" u="none" cap="none" strike="noStrike">
                <a:solidFill>
                  <a:schemeClr val="lt2"/>
                </a:solidFill>
                <a:latin typeface="Arial"/>
                <a:ea typeface="Arial"/>
                <a:cs typeface="Arial"/>
                <a:sym typeface="Arial"/>
              </a:defRPr>
            </a:lvl9pPr>
          </a:lstStyle>
          <a:p/>
        </p:txBody>
      </p:sp>
      <p:sp>
        <p:nvSpPr>
          <p:cNvPr id="23" name="Shape 23"/>
          <p:cNvSpPr txBox="1"/>
          <p:nvPr>
            <p:ph idx="2" type="body"/>
          </p:nvPr>
        </p:nvSpPr>
        <p:spPr>
          <a:xfrm>
            <a:off x="4832400" y="1152475"/>
            <a:ext cx="3999898"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1pPr>
            <a:lvl2pPr indent="0" lvl="1" marL="457200" marR="0" rtl="0" algn="l">
              <a:lnSpc>
                <a:spcPct val="115000"/>
              </a:lnSpc>
              <a:spcBef>
                <a:spcPts val="0"/>
              </a:spcBef>
              <a:spcAft>
                <a:spcPts val="1600"/>
              </a:spcAft>
              <a:buClr>
                <a:schemeClr val="lt2"/>
              </a:buClr>
              <a:buFont typeface="Arial"/>
              <a:buNone/>
              <a:defRPr b="0" i="0" sz="1200" u="none" cap="none" strike="noStrike">
                <a:solidFill>
                  <a:schemeClr val="lt2"/>
                </a:solidFill>
                <a:latin typeface="Arial"/>
                <a:ea typeface="Arial"/>
                <a:cs typeface="Arial"/>
                <a:sym typeface="Arial"/>
              </a:defRPr>
            </a:lvl2pPr>
            <a:lvl3pPr indent="0" lvl="2" marL="914400" marR="0" rtl="0" algn="l">
              <a:lnSpc>
                <a:spcPct val="115000"/>
              </a:lnSpc>
              <a:spcBef>
                <a:spcPts val="0"/>
              </a:spcBef>
              <a:spcAft>
                <a:spcPts val="1600"/>
              </a:spcAft>
              <a:buClr>
                <a:schemeClr val="lt2"/>
              </a:buClr>
              <a:buFont typeface="Arial"/>
              <a:buNone/>
              <a:defRPr b="0" i="0" sz="1200" u="none" cap="none" strike="noStrike">
                <a:solidFill>
                  <a:schemeClr val="lt2"/>
                </a:solidFill>
                <a:latin typeface="Arial"/>
                <a:ea typeface="Arial"/>
                <a:cs typeface="Arial"/>
                <a:sym typeface="Arial"/>
              </a:defRPr>
            </a:lvl3pPr>
            <a:lvl4pPr indent="0" lvl="3" marL="1371600" marR="0" rtl="0" algn="l">
              <a:lnSpc>
                <a:spcPct val="115000"/>
              </a:lnSpc>
              <a:spcBef>
                <a:spcPts val="0"/>
              </a:spcBef>
              <a:spcAft>
                <a:spcPts val="1600"/>
              </a:spcAft>
              <a:buClr>
                <a:schemeClr val="lt2"/>
              </a:buClr>
              <a:buFont typeface="Arial"/>
              <a:buNone/>
              <a:defRPr b="0" i="0" sz="1200" u="none" cap="none" strike="noStrike">
                <a:solidFill>
                  <a:schemeClr val="lt2"/>
                </a:solidFill>
                <a:latin typeface="Arial"/>
                <a:ea typeface="Arial"/>
                <a:cs typeface="Arial"/>
                <a:sym typeface="Arial"/>
              </a:defRPr>
            </a:lvl4pPr>
            <a:lvl5pPr indent="0" lvl="4" marL="1828800" marR="0" rtl="0" algn="l">
              <a:lnSpc>
                <a:spcPct val="115000"/>
              </a:lnSpc>
              <a:spcBef>
                <a:spcPts val="0"/>
              </a:spcBef>
              <a:spcAft>
                <a:spcPts val="1600"/>
              </a:spcAft>
              <a:buClr>
                <a:schemeClr val="lt2"/>
              </a:buClr>
              <a:buFont typeface="Arial"/>
              <a:buNone/>
              <a:defRPr b="0" i="0" sz="1200" u="none" cap="none" strike="noStrike">
                <a:solidFill>
                  <a:schemeClr val="lt2"/>
                </a:solidFill>
                <a:latin typeface="Arial"/>
                <a:ea typeface="Arial"/>
                <a:cs typeface="Arial"/>
                <a:sym typeface="Arial"/>
              </a:defRPr>
            </a:lvl5pPr>
            <a:lvl6pPr indent="0" lvl="5" marL="2286000" marR="0" rtl="0" algn="l">
              <a:lnSpc>
                <a:spcPct val="115000"/>
              </a:lnSpc>
              <a:spcBef>
                <a:spcPts val="0"/>
              </a:spcBef>
              <a:spcAft>
                <a:spcPts val="1600"/>
              </a:spcAft>
              <a:buClr>
                <a:schemeClr val="lt2"/>
              </a:buClr>
              <a:buFont typeface="Arial"/>
              <a:buNone/>
              <a:defRPr b="0" i="0" sz="1200" u="none" cap="none" strike="noStrike">
                <a:solidFill>
                  <a:schemeClr val="lt2"/>
                </a:solidFill>
                <a:latin typeface="Arial"/>
                <a:ea typeface="Arial"/>
                <a:cs typeface="Arial"/>
                <a:sym typeface="Arial"/>
              </a:defRPr>
            </a:lvl6pPr>
            <a:lvl7pPr indent="0" lvl="6" marL="2743200" marR="0" rtl="0" algn="l">
              <a:lnSpc>
                <a:spcPct val="115000"/>
              </a:lnSpc>
              <a:spcBef>
                <a:spcPts val="0"/>
              </a:spcBef>
              <a:spcAft>
                <a:spcPts val="1600"/>
              </a:spcAft>
              <a:buClr>
                <a:schemeClr val="lt2"/>
              </a:buClr>
              <a:buFont typeface="Arial"/>
              <a:buNone/>
              <a:defRPr b="0" i="0" sz="1200" u="none" cap="none" strike="noStrike">
                <a:solidFill>
                  <a:schemeClr val="lt2"/>
                </a:solidFill>
                <a:latin typeface="Arial"/>
                <a:ea typeface="Arial"/>
                <a:cs typeface="Arial"/>
                <a:sym typeface="Arial"/>
              </a:defRPr>
            </a:lvl7pPr>
            <a:lvl8pPr indent="0" lvl="7" marL="3200400" marR="0" rtl="0" algn="l">
              <a:lnSpc>
                <a:spcPct val="115000"/>
              </a:lnSpc>
              <a:spcBef>
                <a:spcPts val="0"/>
              </a:spcBef>
              <a:spcAft>
                <a:spcPts val="1600"/>
              </a:spcAft>
              <a:buClr>
                <a:schemeClr val="lt2"/>
              </a:buClr>
              <a:buFont typeface="Arial"/>
              <a:buNone/>
              <a:defRPr b="0" i="0" sz="1200" u="none" cap="none" strike="noStrike">
                <a:solidFill>
                  <a:schemeClr val="lt2"/>
                </a:solidFill>
                <a:latin typeface="Arial"/>
                <a:ea typeface="Arial"/>
                <a:cs typeface="Arial"/>
                <a:sym typeface="Arial"/>
              </a:defRPr>
            </a:lvl8pPr>
            <a:lvl9pPr indent="0" lvl="8" marL="3657600" marR="0" rtl="0" algn="l">
              <a:lnSpc>
                <a:spcPct val="115000"/>
              </a:lnSpc>
              <a:spcBef>
                <a:spcPts val="0"/>
              </a:spcBef>
              <a:spcAft>
                <a:spcPts val="1600"/>
              </a:spcAft>
              <a:buClr>
                <a:schemeClr val="lt2"/>
              </a:buClr>
              <a:buFont typeface="Arial"/>
              <a:buNone/>
              <a:defRPr b="0" i="0" sz="1200" u="none" cap="none" strike="noStrike">
                <a:solidFill>
                  <a:schemeClr val="lt2"/>
                </a:solidFill>
                <a:latin typeface="Arial"/>
                <a:ea typeface="Arial"/>
                <a:cs typeface="Arial"/>
                <a:sym typeface="Arial"/>
              </a:defRPr>
            </a:lvl9pPr>
          </a:lstStyle>
          <a:p/>
        </p:txBody>
      </p:sp>
      <p:sp>
        <p:nvSpPr>
          <p:cNvPr id="24" name="Shape 24"/>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27" name="Shape 27"/>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7999" cy="755698"/>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Arial"/>
              <a:buNone/>
              <a:defRPr b="0" i="0" sz="24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400">
                <a:solidFill>
                  <a:schemeClr val="dk1"/>
                </a:solidFill>
              </a:defRPr>
            </a:lvl2pPr>
            <a:lvl3pPr indent="0" lvl="2">
              <a:spcBef>
                <a:spcPts val="0"/>
              </a:spcBef>
              <a:buClr>
                <a:schemeClr val="dk1"/>
              </a:buClr>
              <a:buFont typeface="Arial"/>
              <a:buNone/>
              <a:defRPr sz="2400">
                <a:solidFill>
                  <a:schemeClr val="dk1"/>
                </a:solidFill>
              </a:defRPr>
            </a:lvl3pPr>
            <a:lvl4pPr indent="0" lvl="3">
              <a:spcBef>
                <a:spcPts val="0"/>
              </a:spcBef>
              <a:buClr>
                <a:schemeClr val="dk1"/>
              </a:buClr>
              <a:buFont typeface="Arial"/>
              <a:buNone/>
              <a:defRPr sz="2400">
                <a:solidFill>
                  <a:schemeClr val="dk1"/>
                </a:solidFill>
              </a:defRPr>
            </a:lvl4pPr>
            <a:lvl5pPr indent="0" lvl="4">
              <a:spcBef>
                <a:spcPts val="0"/>
              </a:spcBef>
              <a:buClr>
                <a:schemeClr val="dk1"/>
              </a:buClr>
              <a:buFont typeface="Arial"/>
              <a:buNone/>
              <a:defRPr sz="2400">
                <a:solidFill>
                  <a:schemeClr val="dk1"/>
                </a:solidFill>
              </a:defRPr>
            </a:lvl5pPr>
            <a:lvl6pPr indent="0" lvl="5">
              <a:spcBef>
                <a:spcPts val="0"/>
              </a:spcBef>
              <a:buClr>
                <a:schemeClr val="dk1"/>
              </a:buClr>
              <a:buFont typeface="Arial"/>
              <a:buNone/>
              <a:defRPr sz="2400">
                <a:solidFill>
                  <a:schemeClr val="dk1"/>
                </a:solidFill>
              </a:defRPr>
            </a:lvl6pPr>
            <a:lvl7pPr indent="0" lvl="6">
              <a:spcBef>
                <a:spcPts val="0"/>
              </a:spcBef>
              <a:buClr>
                <a:schemeClr val="dk1"/>
              </a:buClr>
              <a:buFont typeface="Arial"/>
              <a:buNone/>
              <a:defRPr sz="2400">
                <a:solidFill>
                  <a:schemeClr val="dk1"/>
                </a:solidFill>
              </a:defRPr>
            </a:lvl7pPr>
            <a:lvl8pPr indent="0" lvl="7">
              <a:spcBef>
                <a:spcPts val="0"/>
              </a:spcBef>
              <a:buClr>
                <a:schemeClr val="dk1"/>
              </a:buClr>
              <a:buFont typeface="Arial"/>
              <a:buNone/>
              <a:defRPr sz="2400">
                <a:solidFill>
                  <a:schemeClr val="dk1"/>
                </a:solidFill>
              </a:defRPr>
            </a:lvl8pPr>
            <a:lvl9pPr indent="0" lvl="8">
              <a:spcBef>
                <a:spcPts val="0"/>
              </a:spcBef>
              <a:buClr>
                <a:schemeClr val="dk1"/>
              </a:buClr>
              <a:buFont typeface="Arial"/>
              <a:buNone/>
              <a:defRPr sz="2400">
                <a:solidFill>
                  <a:schemeClr val="dk1"/>
                </a:solidFill>
              </a:defRPr>
            </a:lvl9pPr>
          </a:lstStyle>
          <a:p/>
        </p:txBody>
      </p:sp>
      <p:sp>
        <p:nvSpPr>
          <p:cNvPr id="30" name="Shape 30"/>
          <p:cNvSpPr txBox="1"/>
          <p:nvPr>
            <p:ph idx="1" type="body"/>
          </p:nvPr>
        </p:nvSpPr>
        <p:spPr>
          <a:xfrm>
            <a:off x="311700" y="1389600"/>
            <a:ext cx="2807999" cy="3179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lt2"/>
              </a:buClr>
              <a:buFont typeface="Arial"/>
              <a:buNone/>
              <a:defRPr b="0" i="0" sz="1200" u="none" cap="none" strike="noStrike">
                <a:solidFill>
                  <a:schemeClr val="lt2"/>
                </a:solidFill>
                <a:latin typeface="Arial"/>
                <a:ea typeface="Arial"/>
                <a:cs typeface="Arial"/>
                <a:sym typeface="Arial"/>
              </a:defRPr>
            </a:lvl1pPr>
            <a:lvl2pPr indent="0" lvl="1" marL="457200" marR="0" rtl="0" algn="l">
              <a:lnSpc>
                <a:spcPct val="115000"/>
              </a:lnSpc>
              <a:spcBef>
                <a:spcPts val="0"/>
              </a:spcBef>
              <a:spcAft>
                <a:spcPts val="1600"/>
              </a:spcAft>
              <a:buClr>
                <a:schemeClr val="lt2"/>
              </a:buClr>
              <a:buFont typeface="Arial"/>
              <a:buNone/>
              <a:defRPr b="0" i="0" sz="1200" u="none" cap="none" strike="noStrike">
                <a:solidFill>
                  <a:schemeClr val="lt2"/>
                </a:solidFill>
                <a:latin typeface="Arial"/>
                <a:ea typeface="Arial"/>
                <a:cs typeface="Arial"/>
                <a:sym typeface="Arial"/>
              </a:defRPr>
            </a:lvl2pPr>
            <a:lvl3pPr indent="0" lvl="2" marL="914400" marR="0" rtl="0" algn="l">
              <a:lnSpc>
                <a:spcPct val="115000"/>
              </a:lnSpc>
              <a:spcBef>
                <a:spcPts val="0"/>
              </a:spcBef>
              <a:spcAft>
                <a:spcPts val="1600"/>
              </a:spcAft>
              <a:buClr>
                <a:schemeClr val="lt2"/>
              </a:buClr>
              <a:buFont typeface="Arial"/>
              <a:buNone/>
              <a:defRPr b="0" i="0" sz="1200" u="none" cap="none" strike="noStrike">
                <a:solidFill>
                  <a:schemeClr val="lt2"/>
                </a:solidFill>
                <a:latin typeface="Arial"/>
                <a:ea typeface="Arial"/>
                <a:cs typeface="Arial"/>
                <a:sym typeface="Arial"/>
              </a:defRPr>
            </a:lvl3pPr>
            <a:lvl4pPr indent="0" lvl="3" marL="1371600" marR="0" rtl="0" algn="l">
              <a:lnSpc>
                <a:spcPct val="115000"/>
              </a:lnSpc>
              <a:spcBef>
                <a:spcPts val="0"/>
              </a:spcBef>
              <a:spcAft>
                <a:spcPts val="1600"/>
              </a:spcAft>
              <a:buClr>
                <a:schemeClr val="lt2"/>
              </a:buClr>
              <a:buFont typeface="Arial"/>
              <a:buNone/>
              <a:defRPr b="0" i="0" sz="1200" u="none" cap="none" strike="noStrike">
                <a:solidFill>
                  <a:schemeClr val="lt2"/>
                </a:solidFill>
                <a:latin typeface="Arial"/>
                <a:ea typeface="Arial"/>
                <a:cs typeface="Arial"/>
                <a:sym typeface="Arial"/>
              </a:defRPr>
            </a:lvl4pPr>
            <a:lvl5pPr indent="0" lvl="4" marL="1828800" marR="0" rtl="0" algn="l">
              <a:lnSpc>
                <a:spcPct val="115000"/>
              </a:lnSpc>
              <a:spcBef>
                <a:spcPts val="0"/>
              </a:spcBef>
              <a:spcAft>
                <a:spcPts val="1600"/>
              </a:spcAft>
              <a:buClr>
                <a:schemeClr val="lt2"/>
              </a:buClr>
              <a:buFont typeface="Arial"/>
              <a:buNone/>
              <a:defRPr b="0" i="0" sz="1200" u="none" cap="none" strike="noStrike">
                <a:solidFill>
                  <a:schemeClr val="lt2"/>
                </a:solidFill>
                <a:latin typeface="Arial"/>
                <a:ea typeface="Arial"/>
                <a:cs typeface="Arial"/>
                <a:sym typeface="Arial"/>
              </a:defRPr>
            </a:lvl5pPr>
            <a:lvl6pPr indent="0" lvl="5" marL="2286000" marR="0" rtl="0" algn="l">
              <a:lnSpc>
                <a:spcPct val="115000"/>
              </a:lnSpc>
              <a:spcBef>
                <a:spcPts val="0"/>
              </a:spcBef>
              <a:spcAft>
                <a:spcPts val="1600"/>
              </a:spcAft>
              <a:buClr>
                <a:schemeClr val="lt2"/>
              </a:buClr>
              <a:buFont typeface="Arial"/>
              <a:buNone/>
              <a:defRPr b="0" i="0" sz="1200" u="none" cap="none" strike="noStrike">
                <a:solidFill>
                  <a:schemeClr val="lt2"/>
                </a:solidFill>
                <a:latin typeface="Arial"/>
                <a:ea typeface="Arial"/>
                <a:cs typeface="Arial"/>
                <a:sym typeface="Arial"/>
              </a:defRPr>
            </a:lvl6pPr>
            <a:lvl7pPr indent="0" lvl="6" marL="2743200" marR="0" rtl="0" algn="l">
              <a:lnSpc>
                <a:spcPct val="115000"/>
              </a:lnSpc>
              <a:spcBef>
                <a:spcPts val="0"/>
              </a:spcBef>
              <a:spcAft>
                <a:spcPts val="1600"/>
              </a:spcAft>
              <a:buClr>
                <a:schemeClr val="lt2"/>
              </a:buClr>
              <a:buFont typeface="Arial"/>
              <a:buNone/>
              <a:defRPr b="0" i="0" sz="1200" u="none" cap="none" strike="noStrike">
                <a:solidFill>
                  <a:schemeClr val="lt2"/>
                </a:solidFill>
                <a:latin typeface="Arial"/>
                <a:ea typeface="Arial"/>
                <a:cs typeface="Arial"/>
                <a:sym typeface="Arial"/>
              </a:defRPr>
            </a:lvl7pPr>
            <a:lvl8pPr indent="0" lvl="7" marL="3200400" marR="0" rtl="0" algn="l">
              <a:lnSpc>
                <a:spcPct val="115000"/>
              </a:lnSpc>
              <a:spcBef>
                <a:spcPts val="0"/>
              </a:spcBef>
              <a:spcAft>
                <a:spcPts val="1600"/>
              </a:spcAft>
              <a:buClr>
                <a:schemeClr val="lt2"/>
              </a:buClr>
              <a:buFont typeface="Arial"/>
              <a:buNone/>
              <a:defRPr b="0" i="0" sz="1200" u="none" cap="none" strike="noStrike">
                <a:solidFill>
                  <a:schemeClr val="lt2"/>
                </a:solidFill>
                <a:latin typeface="Arial"/>
                <a:ea typeface="Arial"/>
                <a:cs typeface="Arial"/>
                <a:sym typeface="Arial"/>
              </a:defRPr>
            </a:lvl8pPr>
            <a:lvl9pPr indent="0" lvl="8" marL="3657600" marR="0" rtl="0" algn="l">
              <a:lnSpc>
                <a:spcPct val="115000"/>
              </a:lnSpc>
              <a:spcBef>
                <a:spcPts val="0"/>
              </a:spcBef>
              <a:spcAft>
                <a:spcPts val="1600"/>
              </a:spcAft>
              <a:buClr>
                <a:schemeClr val="lt2"/>
              </a:buClr>
              <a:buFont typeface="Arial"/>
              <a:buNone/>
              <a:defRPr b="0" i="0" sz="1200" u="none" cap="none" strike="noStrike">
                <a:solidFill>
                  <a:schemeClr val="lt2"/>
                </a:solidFill>
                <a:latin typeface="Arial"/>
                <a:ea typeface="Arial"/>
                <a:cs typeface="Arial"/>
                <a:sym typeface="Arial"/>
              </a:defRPr>
            </a:lvl9pPr>
          </a:lstStyle>
          <a:p/>
        </p:txBody>
      </p:sp>
      <p:sp>
        <p:nvSpPr>
          <p:cNvPr id="31" name="Shape 31"/>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1"/>
              </a:buClr>
              <a:buFont typeface="Arial"/>
              <a:buNone/>
              <a:defRPr b="0" i="0" sz="4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4800">
                <a:solidFill>
                  <a:schemeClr val="dk1"/>
                </a:solidFill>
              </a:defRPr>
            </a:lvl2pPr>
            <a:lvl3pPr indent="0" lvl="2">
              <a:spcBef>
                <a:spcPts val="0"/>
              </a:spcBef>
              <a:buClr>
                <a:schemeClr val="dk1"/>
              </a:buClr>
              <a:buFont typeface="Arial"/>
              <a:buNone/>
              <a:defRPr sz="4800">
                <a:solidFill>
                  <a:schemeClr val="dk1"/>
                </a:solidFill>
              </a:defRPr>
            </a:lvl3pPr>
            <a:lvl4pPr indent="0" lvl="3">
              <a:spcBef>
                <a:spcPts val="0"/>
              </a:spcBef>
              <a:buClr>
                <a:schemeClr val="dk1"/>
              </a:buClr>
              <a:buFont typeface="Arial"/>
              <a:buNone/>
              <a:defRPr sz="4800">
                <a:solidFill>
                  <a:schemeClr val="dk1"/>
                </a:solidFill>
              </a:defRPr>
            </a:lvl4pPr>
            <a:lvl5pPr indent="0" lvl="4">
              <a:spcBef>
                <a:spcPts val="0"/>
              </a:spcBef>
              <a:buClr>
                <a:schemeClr val="dk1"/>
              </a:buClr>
              <a:buFont typeface="Arial"/>
              <a:buNone/>
              <a:defRPr sz="4800">
                <a:solidFill>
                  <a:schemeClr val="dk1"/>
                </a:solidFill>
              </a:defRPr>
            </a:lvl5pPr>
            <a:lvl6pPr indent="0" lvl="5">
              <a:spcBef>
                <a:spcPts val="0"/>
              </a:spcBef>
              <a:buClr>
                <a:schemeClr val="dk1"/>
              </a:buClr>
              <a:buFont typeface="Arial"/>
              <a:buNone/>
              <a:defRPr sz="4800">
                <a:solidFill>
                  <a:schemeClr val="dk1"/>
                </a:solidFill>
              </a:defRPr>
            </a:lvl6pPr>
            <a:lvl7pPr indent="0" lvl="6">
              <a:spcBef>
                <a:spcPts val="0"/>
              </a:spcBef>
              <a:buClr>
                <a:schemeClr val="dk1"/>
              </a:buClr>
              <a:buFont typeface="Arial"/>
              <a:buNone/>
              <a:defRPr sz="4800">
                <a:solidFill>
                  <a:schemeClr val="dk1"/>
                </a:solidFill>
              </a:defRPr>
            </a:lvl7pPr>
            <a:lvl8pPr indent="0" lvl="7">
              <a:spcBef>
                <a:spcPts val="0"/>
              </a:spcBef>
              <a:buClr>
                <a:schemeClr val="dk1"/>
              </a:buClr>
              <a:buFont typeface="Arial"/>
              <a:buNone/>
              <a:defRPr sz="4800">
                <a:solidFill>
                  <a:schemeClr val="dk1"/>
                </a:solidFill>
              </a:defRPr>
            </a:lvl8pPr>
            <a:lvl9pPr indent="0" lvl="8">
              <a:spcBef>
                <a:spcPts val="0"/>
              </a:spcBef>
              <a:buClr>
                <a:schemeClr val="dk1"/>
              </a:buClr>
              <a:buFont typeface="Arial"/>
              <a:buNone/>
              <a:defRPr sz="4800">
                <a:solidFill>
                  <a:schemeClr val="dk1"/>
                </a:solidFill>
              </a:defRPr>
            </a:lvl9pPr>
          </a:lstStyle>
          <a:p/>
        </p:txBody>
      </p:sp>
      <p:sp>
        <p:nvSpPr>
          <p:cNvPr id="34" name="Shape 34"/>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499"/>
          </a:xfrm>
          <a:prstGeom prst="rect">
            <a:avLst/>
          </a:prstGeom>
          <a:solidFill>
            <a:schemeClr val="dk2"/>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7" name="Shape 37"/>
          <p:cNvSpPr txBox="1"/>
          <p:nvPr>
            <p:ph type="title"/>
          </p:nvPr>
        </p:nvSpPr>
        <p:spPr>
          <a:xfrm>
            <a:off x="265500" y="1233175"/>
            <a:ext cx="4045198" cy="14823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Arial"/>
              <a:buNone/>
              <a:defRPr b="0" i="0" sz="4200" u="none" cap="none" strike="noStrike">
                <a:solidFill>
                  <a:schemeClr val="dk1"/>
                </a:solidFill>
                <a:latin typeface="Arial"/>
                <a:ea typeface="Arial"/>
                <a:cs typeface="Arial"/>
                <a:sym typeface="Arial"/>
              </a:defRPr>
            </a:lvl1pPr>
            <a:lvl2pPr indent="0" lvl="1" algn="ctr">
              <a:spcBef>
                <a:spcPts val="0"/>
              </a:spcBef>
              <a:buClr>
                <a:schemeClr val="dk1"/>
              </a:buClr>
              <a:buFont typeface="Arial"/>
              <a:buNone/>
              <a:defRPr sz="4200">
                <a:solidFill>
                  <a:schemeClr val="dk1"/>
                </a:solidFill>
              </a:defRPr>
            </a:lvl2pPr>
            <a:lvl3pPr indent="0" lvl="2" algn="ctr">
              <a:spcBef>
                <a:spcPts val="0"/>
              </a:spcBef>
              <a:buClr>
                <a:schemeClr val="dk1"/>
              </a:buClr>
              <a:buFont typeface="Arial"/>
              <a:buNone/>
              <a:defRPr sz="4200">
                <a:solidFill>
                  <a:schemeClr val="dk1"/>
                </a:solidFill>
              </a:defRPr>
            </a:lvl3pPr>
            <a:lvl4pPr indent="0" lvl="3" algn="ctr">
              <a:spcBef>
                <a:spcPts val="0"/>
              </a:spcBef>
              <a:buClr>
                <a:schemeClr val="dk1"/>
              </a:buClr>
              <a:buFont typeface="Arial"/>
              <a:buNone/>
              <a:defRPr sz="4200">
                <a:solidFill>
                  <a:schemeClr val="dk1"/>
                </a:solidFill>
              </a:defRPr>
            </a:lvl4pPr>
            <a:lvl5pPr indent="0" lvl="4" algn="ctr">
              <a:spcBef>
                <a:spcPts val="0"/>
              </a:spcBef>
              <a:buClr>
                <a:schemeClr val="dk1"/>
              </a:buClr>
              <a:buFont typeface="Arial"/>
              <a:buNone/>
              <a:defRPr sz="4200">
                <a:solidFill>
                  <a:schemeClr val="dk1"/>
                </a:solidFill>
              </a:defRPr>
            </a:lvl5pPr>
            <a:lvl6pPr indent="0" lvl="5" algn="ctr">
              <a:spcBef>
                <a:spcPts val="0"/>
              </a:spcBef>
              <a:buClr>
                <a:schemeClr val="dk1"/>
              </a:buClr>
              <a:buFont typeface="Arial"/>
              <a:buNone/>
              <a:defRPr sz="4200">
                <a:solidFill>
                  <a:schemeClr val="dk1"/>
                </a:solidFill>
              </a:defRPr>
            </a:lvl6pPr>
            <a:lvl7pPr indent="0" lvl="6" algn="ctr">
              <a:spcBef>
                <a:spcPts val="0"/>
              </a:spcBef>
              <a:buClr>
                <a:schemeClr val="dk1"/>
              </a:buClr>
              <a:buFont typeface="Arial"/>
              <a:buNone/>
              <a:defRPr sz="4200">
                <a:solidFill>
                  <a:schemeClr val="dk1"/>
                </a:solidFill>
              </a:defRPr>
            </a:lvl7pPr>
            <a:lvl8pPr indent="0" lvl="7" algn="ctr">
              <a:spcBef>
                <a:spcPts val="0"/>
              </a:spcBef>
              <a:buClr>
                <a:schemeClr val="dk1"/>
              </a:buClr>
              <a:buFont typeface="Arial"/>
              <a:buNone/>
              <a:defRPr sz="4200">
                <a:solidFill>
                  <a:schemeClr val="dk1"/>
                </a:solidFill>
              </a:defRPr>
            </a:lvl8pPr>
            <a:lvl9pPr indent="0" lvl="8" algn="ctr">
              <a:spcBef>
                <a:spcPts val="0"/>
              </a:spcBef>
              <a:buClr>
                <a:schemeClr val="dk1"/>
              </a:buClr>
              <a:buFont typeface="Arial"/>
              <a:buNone/>
              <a:defRPr sz="4200">
                <a:solidFill>
                  <a:schemeClr val="dk1"/>
                </a:solidFill>
              </a:defRPr>
            </a:lvl9pPr>
          </a:lstStyle>
          <a:p/>
        </p:txBody>
      </p:sp>
      <p:sp>
        <p:nvSpPr>
          <p:cNvPr id="38" name="Shape 38"/>
          <p:cNvSpPr txBox="1"/>
          <p:nvPr>
            <p:ph idx="1" type="subTitle"/>
          </p:nvPr>
        </p:nvSpPr>
        <p:spPr>
          <a:xfrm>
            <a:off x="265500" y="2803075"/>
            <a:ext cx="4045198" cy="12351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lt2"/>
              </a:buClr>
              <a:buFont typeface="Arial"/>
              <a:buNone/>
              <a:defRPr b="0" i="0" sz="2100" u="none" cap="none" strike="noStrike">
                <a:solidFill>
                  <a:schemeClr val="lt2"/>
                </a:solidFill>
                <a:latin typeface="Arial"/>
                <a:ea typeface="Arial"/>
                <a:cs typeface="Arial"/>
                <a:sym typeface="Arial"/>
              </a:defRPr>
            </a:lvl1pPr>
            <a:lvl2pPr indent="0" lvl="1" marL="457200" marR="0" rtl="0" algn="ctr">
              <a:lnSpc>
                <a:spcPct val="100000"/>
              </a:lnSpc>
              <a:spcBef>
                <a:spcPts val="0"/>
              </a:spcBef>
              <a:spcAft>
                <a:spcPts val="0"/>
              </a:spcAft>
              <a:buClr>
                <a:schemeClr val="lt2"/>
              </a:buClr>
              <a:buFont typeface="Arial"/>
              <a:buNone/>
              <a:defRPr b="0" i="0" sz="2100" u="none" cap="none" strike="noStrike">
                <a:solidFill>
                  <a:schemeClr val="lt2"/>
                </a:solidFill>
                <a:latin typeface="Arial"/>
                <a:ea typeface="Arial"/>
                <a:cs typeface="Arial"/>
                <a:sym typeface="Arial"/>
              </a:defRPr>
            </a:lvl2pPr>
            <a:lvl3pPr indent="0" lvl="2" marL="914400" marR="0" rtl="0" algn="ctr">
              <a:lnSpc>
                <a:spcPct val="100000"/>
              </a:lnSpc>
              <a:spcBef>
                <a:spcPts val="0"/>
              </a:spcBef>
              <a:spcAft>
                <a:spcPts val="0"/>
              </a:spcAft>
              <a:buClr>
                <a:schemeClr val="lt2"/>
              </a:buClr>
              <a:buFont typeface="Arial"/>
              <a:buNone/>
              <a:defRPr b="0" i="0" sz="2100" u="none" cap="none" strike="noStrike">
                <a:solidFill>
                  <a:schemeClr val="lt2"/>
                </a:solidFill>
                <a:latin typeface="Arial"/>
                <a:ea typeface="Arial"/>
                <a:cs typeface="Arial"/>
                <a:sym typeface="Arial"/>
              </a:defRPr>
            </a:lvl3pPr>
            <a:lvl4pPr indent="0" lvl="3" marL="1371600" marR="0" rtl="0" algn="ctr">
              <a:lnSpc>
                <a:spcPct val="100000"/>
              </a:lnSpc>
              <a:spcBef>
                <a:spcPts val="0"/>
              </a:spcBef>
              <a:spcAft>
                <a:spcPts val="0"/>
              </a:spcAft>
              <a:buClr>
                <a:schemeClr val="lt2"/>
              </a:buClr>
              <a:buFont typeface="Arial"/>
              <a:buNone/>
              <a:defRPr b="0" i="0" sz="2100" u="none" cap="none" strike="noStrike">
                <a:solidFill>
                  <a:schemeClr val="lt2"/>
                </a:solidFill>
                <a:latin typeface="Arial"/>
                <a:ea typeface="Arial"/>
                <a:cs typeface="Arial"/>
                <a:sym typeface="Arial"/>
              </a:defRPr>
            </a:lvl4pPr>
            <a:lvl5pPr indent="0" lvl="4" marL="1828800" marR="0" rtl="0" algn="ctr">
              <a:lnSpc>
                <a:spcPct val="100000"/>
              </a:lnSpc>
              <a:spcBef>
                <a:spcPts val="0"/>
              </a:spcBef>
              <a:spcAft>
                <a:spcPts val="0"/>
              </a:spcAft>
              <a:buClr>
                <a:schemeClr val="lt2"/>
              </a:buClr>
              <a:buFont typeface="Arial"/>
              <a:buNone/>
              <a:defRPr b="0" i="0" sz="2100" u="none" cap="none" strike="noStrike">
                <a:solidFill>
                  <a:schemeClr val="lt2"/>
                </a:solidFill>
                <a:latin typeface="Arial"/>
                <a:ea typeface="Arial"/>
                <a:cs typeface="Arial"/>
                <a:sym typeface="Arial"/>
              </a:defRPr>
            </a:lvl5pPr>
            <a:lvl6pPr indent="0" lvl="5" marL="2286000" marR="0" rtl="0" algn="ctr">
              <a:lnSpc>
                <a:spcPct val="100000"/>
              </a:lnSpc>
              <a:spcBef>
                <a:spcPts val="0"/>
              </a:spcBef>
              <a:spcAft>
                <a:spcPts val="0"/>
              </a:spcAft>
              <a:buClr>
                <a:schemeClr val="lt2"/>
              </a:buClr>
              <a:buFont typeface="Arial"/>
              <a:buNone/>
              <a:defRPr b="0" i="0" sz="2100" u="none" cap="none" strike="noStrike">
                <a:solidFill>
                  <a:schemeClr val="lt2"/>
                </a:solidFill>
                <a:latin typeface="Arial"/>
                <a:ea typeface="Arial"/>
                <a:cs typeface="Arial"/>
                <a:sym typeface="Arial"/>
              </a:defRPr>
            </a:lvl6pPr>
            <a:lvl7pPr indent="0" lvl="6" marL="2743200" marR="0" rtl="0" algn="ctr">
              <a:lnSpc>
                <a:spcPct val="100000"/>
              </a:lnSpc>
              <a:spcBef>
                <a:spcPts val="0"/>
              </a:spcBef>
              <a:spcAft>
                <a:spcPts val="0"/>
              </a:spcAft>
              <a:buClr>
                <a:schemeClr val="lt2"/>
              </a:buClr>
              <a:buFont typeface="Arial"/>
              <a:buNone/>
              <a:defRPr b="0" i="0" sz="2100" u="none" cap="none" strike="noStrike">
                <a:solidFill>
                  <a:schemeClr val="lt2"/>
                </a:solidFill>
                <a:latin typeface="Arial"/>
                <a:ea typeface="Arial"/>
                <a:cs typeface="Arial"/>
                <a:sym typeface="Arial"/>
              </a:defRPr>
            </a:lvl7pPr>
            <a:lvl8pPr indent="0" lvl="7" marL="3200400" marR="0" rtl="0" algn="ctr">
              <a:lnSpc>
                <a:spcPct val="100000"/>
              </a:lnSpc>
              <a:spcBef>
                <a:spcPts val="0"/>
              </a:spcBef>
              <a:spcAft>
                <a:spcPts val="0"/>
              </a:spcAft>
              <a:buClr>
                <a:schemeClr val="lt2"/>
              </a:buClr>
              <a:buFont typeface="Arial"/>
              <a:buNone/>
              <a:defRPr b="0" i="0" sz="2100" u="none" cap="none" strike="noStrike">
                <a:solidFill>
                  <a:schemeClr val="lt2"/>
                </a:solidFill>
                <a:latin typeface="Arial"/>
                <a:ea typeface="Arial"/>
                <a:cs typeface="Arial"/>
                <a:sym typeface="Arial"/>
              </a:defRPr>
            </a:lvl8pPr>
            <a:lvl9pPr indent="0" lvl="8" marL="3657600" marR="0" rtl="0" algn="ctr">
              <a:lnSpc>
                <a:spcPct val="100000"/>
              </a:lnSpc>
              <a:spcBef>
                <a:spcPts val="0"/>
              </a:spcBef>
              <a:spcAft>
                <a:spcPts val="0"/>
              </a:spcAft>
              <a:buClr>
                <a:schemeClr val="lt2"/>
              </a:buClr>
              <a:buFont typeface="Arial"/>
              <a:buNone/>
              <a:defRPr b="0" i="0" sz="2100" u="none" cap="none" strike="noStrike">
                <a:solidFill>
                  <a:schemeClr val="lt2"/>
                </a:solidFill>
                <a:latin typeface="Arial"/>
                <a:ea typeface="Arial"/>
                <a:cs typeface="Arial"/>
                <a:sym typeface="Arial"/>
              </a:defRPr>
            </a:lvl9pPr>
          </a:lstStyle>
          <a:p/>
        </p:txBody>
      </p:sp>
      <p:sp>
        <p:nvSpPr>
          <p:cNvPr id="39" name="Shape 39"/>
          <p:cNvSpPr txBox="1"/>
          <p:nvPr>
            <p:ph idx="2" type="body"/>
          </p:nvPr>
        </p:nvSpPr>
        <p:spPr>
          <a:xfrm>
            <a:off x="4939500" y="724200"/>
            <a:ext cx="3837000" cy="3695099"/>
          </a:xfrm>
          <a:prstGeom prst="rect">
            <a:avLst/>
          </a:prstGeom>
          <a:noFill/>
          <a:ln>
            <a:noFill/>
          </a:ln>
        </p:spPr>
        <p:txBody>
          <a:bodyPr anchorCtr="0" anchor="ctr" bIns="91425" lIns="91425" rIns="91425" tIns="91425"/>
          <a:lstStyle>
            <a:lvl1pPr indent="0" lvl="0" marL="0" marR="0" rtl="0" algn="l">
              <a:lnSpc>
                <a:spcPct val="115000"/>
              </a:lnSpc>
              <a:spcBef>
                <a:spcPts val="0"/>
              </a:spcBef>
              <a:spcAft>
                <a:spcPts val="160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15000"/>
              </a:lnSpc>
              <a:spcBef>
                <a:spcPts val="0"/>
              </a:spcBef>
              <a:spcAft>
                <a:spcPts val="160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914400" marR="0" rtl="0" algn="l">
              <a:lnSpc>
                <a:spcPct val="115000"/>
              </a:lnSpc>
              <a:spcBef>
                <a:spcPts val="0"/>
              </a:spcBef>
              <a:spcAft>
                <a:spcPts val="160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1371600" marR="0" rtl="0" algn="l">
              <a:lnSpc>
                <a:spcPct val="115000"/>
              </a:lnSpc>
              <a:spcBef>
                <a:spcPts val="0"/>
              </a:spcBef>
              <a:spcAft>
                <a:spcPts val="160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1828800" marR="0" rtl="0" algn="l">
              <a:lnSpc>
                <a:spcPct val="115000"/>
              </a:lnSpc>
              <a:spcBef>
                <a:spcPts val="0"/>
              </a:spcBef>
              <a:spcAft>
                <a:spcPts val="160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2286000" marR="0" rtl="0" algn="l">
              <a:lnSpc>
                <a:spcPct val="115000"/>
              </a:lnSpc>
              <a:spcBef>
                <a:spcPts val="0"/>
              </a:spcBef>
              <a:spcAft>
                <a:spcPts val="160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2743200" marR="0" rtl="0" algn="l">
              <a:lnSpc>
                <a:spcPct val="115000"/>
              </a:lnSpc>
              <a:spcBef>
                <a:spcPts val="0"/>
              </a:spcBef>
              <a:spcAft>
                <a:spcPts val="160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3200400" marR="0" rtl="0" algn="l">
              <a:lnSpc>
                <a:spcPct val="115000"/>
              </a:lnSpc>
              <a:spcBef>
                <a:spcPts val="0"/>
              </a:spcBef>
              <a:spcAft>
                <a:spcPts val="160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3657600" marR="0" rtl="0" algn="l">
              <a:lnSpc>
                <a:spcPct val="115000"/>
              </a:lnSpc>
              <a:spcBef>
                <a:spcPts val="0"/>
              </a:spcBef>
              <a:spcAft>
                <a:spcPts val="1600"/>
              </a:spcAft>
              <a:buClr>
                <a:schemeClr val="dk1"/>
              </a:buClr>
              <a:buFont typeface="Arial"/>
              <a:buNone/>
              <a:defRPr b="0" i="0" sz="1400" u="none" cap="none" strike="noStrike">
                <a:solidFill>
                  <a:schemeClr val="dk1"/>
                </a:solidFill>
                <a:latin typeface="Arial"/>
                <a:ea typeface="Arial"/>
                <a:cs typeface="Arial"/>
                <a:sym typeface="Arial"/>
              </a:defRPr>
            </a:lvl9pPr>
          </a:lstStyle>
          <a:p/>
        </p:txBody>
      </p:sp>
      <p:sp>
        <p:nvSpPr>
          <p:cNvPr id="40" name="Shape 40"/>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2"/>
              </a:buClr>
              <a:buFont typeface="Arial"/>
              <a:buNone/>
              <a:defRPr b="0" i="0" sz="1800" u="none" cap="none" strike="noStrike">
                <a:solidFill>
                  <a:schemeClr val="lt2"/>
                </a:solidFill>
                <a:latin typeface="Arial"/>
                <a:ea typeface="Arial"/>
                <a:cs typeface="Arial"/>
                <a:sym typeface="Arial"/>
              </a:defRPr>
            </a:lvl1pPr>
            <a:lvl2pPr indent="0" lvl="1" marL="457200" marR="0" rtl="0" algn="l">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2pPr>
            <a:lvl3pPr indent="0" lvl="2" marL="914400" marR="0" rtl="0" algn="l">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3pPr>
            <a:lvl4pPr indent="0" lvl="3" marL="1371600" marR="0" rtl="0" algn="l">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4pPr>
            <a:lvl5pPr indent="0" lvl="4" marL="1828800" marR="0" rtl="0" algn="l">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5pPr>
            <a:lvl6pPr indent="0" lvl="5" marL="2286000" marR="0" rtl="0" algn="l">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6pPr>
            <a:lvl7pPr indent="0" lvl="6" marL="2743200" marR="0" rtl="0" algn="l">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7pPr>
            <a:lvl8pPr indent="0" lvl="7" marL="3200400" marR="0" rtl="0" algn="l">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8pPr>
            <a:lvl9pPr indent="0" lvl="8" marL="3657600" marR="0" rtl="0" algn="l">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9pPr>
          </a:lstStyle>
          <a:p/>
        </p:txBody>
      </p:sp>
      <p:sp>
        <p:nvSpPr>
          <p:cNvPr id="43" name="Shape 43"/>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Font typeface="Arial"/>
              <a:buNone/>
              <a:defRPr sz="2800">
                <a:solidFill>
                  <a:schemeClr val="dk1"/>
                </a:solidFill>
              </a:defRPr>
            </a:lvl2pPr>
            <a:lvl3pPr indent="0" lvl="2">
              <a:spcBef>
                <a:spcPts val="0"/>
              </a:spcBef>
              <a:buClr>
                <a:schemeClr val="dk1"/>
              </a:buClr>
              <a:buFont typeface="Arial"/>
              <a:buNone/>
              <a:defRPr sz="2800">
                <a:solidFill>
                  <a:schemeClr val="dk1"/>
                </a:solidFill>
              </a:defRPr>
            </a:lvl3pPr>
            <a:lvl4pPr indent="0" lvl="3">
              <a:spcBef>
                <a:spcPts val="0"/>
              </a:spcBef>
              <a:buClr>
                <a:schemeClr val="dk1"/>
              </a:buClr>
              <a:buFont typeface="Arial"/>
              <a:buNone/>
              <a:defRPr sz="2800">
                <a:solidFill>
                  <a:schemeClr val="dk1"/>
                </a:solidFill>
              </a:defRPr>
            </a:lvl4pPr>
            <a:lvl5pPr indent="0" lvl="4">
              <a:spcBef>
                <a:spcPts val="0"/>
              </a:spcBef>
              <a:buClr>
                <a:schemeClr val="dk1"/>
              </a:buClr>
              <a:buFont typeface="Arial"/>
              <a:buNone/>
              <a:defRPr sz="2800">
                <a:solidFill>
                  <a:schemeClr val="dk1"/>
                </a:solidFill>
              </a:defRPr>
            </a:lvl5pPr>
            <a:lvl6pPr indent="0" lvl="5">
              <a:spcBef>
                <a:spcPts val="0"/>
              </a:spcBef>
              <a:buClr>
                <a:schemeClr val="dk1"/>
              </a:buClr>
              <a:buFont typeface="Arial"/>
              <a:buNone/>
              <a:defRPr sz="2800">
                <a:solidFill>
                  <a:schemeClr val="dk1"/>
                </a:solidFill>
              </a:defRPr>
            </a:lvl6pPr>
            <a:lvl7pPr indent="0" lvl="6">
              <a:spcBef>
                <a:spcPts val="0"/>
              </a:spcBef>
              <a:buClr>
                <a:schemeClr val="dk1"/>
              </a:buClr>
              <a:buFont typeface="Arial"/>
              <a:buNone/>
              <a:defRPr sz="2800">
                <a:solidFill>
                  <a:schemeClr val="dk1"/>
                </a:solidFill>
              </a:defRPr>
            </a:lvl7pPr>
            <a:lvl8pPr indent="0" lvl="7">
              <a:spcBef>
                <a:spcPts val="0"/>
              </a:spcBef>
              <a:buClr>
                <a:schemeClr val="dk1"/>
              </a:buClr>
              <a:buFont typeface="Arial"/>
              <a:buNone/>
              <a:defRPr sz="2800">
                <a:solidFill>
                  <a:schemeClr val="dk1"/>
                </a:solidFill>
              </a:defRPr>
            </a:lvl8pPr>
            <a:lvl9pPr indent="0" lvl="8">
              <a:spcBef>
                <a:spcPts val="0"/>
              </a:spcBef>
              <a:buClr>
                <a:schemeClr val="dk1"/>
              </a:buClr>
              <a:buFont typeface="Arial"/>
              <a:buNone/>
              <a:defRPr sz="2800">
                <a:solidFill>
                  <a:schemeClr val="dk1"/>
                </a:solidFill>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lt2"/>
              </a:buClr>
              <a:buFont typeface="Arial"/>
              <a:buNone/>
              <a:defRPr b="0" i="0" sz="1800" u="none" cap="none" strike="noStrike">
                <a:solidFill>
                  <a:schemeClr val="lt2"/>
                </a:solidFill>
                <a:latin typeface="Arial"/>
                <a:ea typeface="Arial"/>
                <a:cs typeface="Arial"/>
                <a:sym typeface="Arial"/>
              </a:defRPr>
            </a:lvl1pPr>
            <a:lvl2pPr indent="0" lvl="1" marL="457200" marR="0" rtl="0" algn="l">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2pPr>
            <a:lvl3pPr indent="0" lvl="2" marL="914400" marR="0" rtl="0" algn="l">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3pPr>
            <a:lvl4pPr indent="0" lvl="3" marL="1371600" marR="0" rtl="0" algn="l">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4pPr>
            <a:lvl5pPr indent="0" lvl="4" marL="1828800" marR="0" rtl="0" algn="l">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5pPr>
            <a:lvl6pPr indent="0" lvl="5" marL="2286000" marR="0" rtl="0" algn="l">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6pPr>
            <a:lvl7pPr indent="0" lvl="6" marL="2743200" marR="0" rtl="0" algn="l">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7pPr>
            <a:lvl8pPr indent="0" lvl="7" marL="3200400" marR="0" rtl="0" algn="l">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8pPr>
            <a:lvl9pPr indent="0" lvl="8" marL="3657600" marR="0" rtl="0" algn="l">
              <a:lnSpc>
                <a:spcPct val="115000"/>
              </a:lnSpc>
              <a:spcBef>
                <a:spcPts val="0"/>
              </a:spcBef>
              <a:spcAft>
                <a:spcPts val="1600"/>
              </a:spcAft>
              <a:buClr>
                <a:schemeClr val="lt2"/>
              </a:buClr>
              <a:buFont typeface="Arial"/>
              <a:buNone/>
              <a:defRPr b="0" i="0" sz="1400" u="none" cap="none" strike="noStrike">
                <a:solidFill>
                  <a:schemeClr val="lt2"/>
                </a:solidFill>
                <a:latin typeface="Arial"/>
                <a:ea typeface="Arial"/>
                <a:cs typeface="Arial"/>
                <a:sym typeface="Arial"/>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lt2"/>
              </a:buClr>
              <a:buSzPct val="25000"/>
              <a:buFont typeface="Arial"/>
              <a:buNone/>
            </a:pPr>
            <a:fld id="{00000000-1234-1234-1234-123412341234}" type="slidenum">
              <a:rPr b="0" i="0" lang="en" sz="1000" u="none" cap="none" strike="noStrike">
                <a:solidFill>
                  <a:schemeClr val="lt2"/>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0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0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0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0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0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0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05.png"/><Relationship Id="rId4" Type="http://schemas.openxmlformats.org/officeDocument/2006/relationships/image" Target="../media/image0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0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0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08.png"/><Relationship Id="rId4" Type="http://schemas.openxmlformats.org/officeDocument/2006/relationships/image" Target="../media/image0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06.pn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0.png"/><Relationship Id="rId4" Type="http://schemas.openxmlformats.org/officeDocument/2006/relationships/image" Target="../media/image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0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599" cy="2052599"/>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0" i="0" lang="en" sz="5200" u="none" cap="none" strike="noStrike">
                <a:solidFill>
                  <a:schemeClr val="dk1"/>
                </a:solidFill>
                <a:latin typeface="Arial"/>
                <a:ea typeface="Arial"/>
                <a:cs typeface="Arial"/>
                <a:sym typeface="Arial"/>
              </a:rPr>
              <a:t>Machine Learning</a:t>
            </a:r>
          </a:p>
        </p:txBody>
      </p:sp>
      <p:sp>
        <p:nvSpPr>
          <p:cNvPr id="55" name="Shape 55"/>
          <p:cNvSpPr txBox="1"/>
          <p:nvPr>
            <p:ph idx="1" type="subTitle"/>
          </p:nvPr>
        </p:nvSpPr>
        <p:spPr>
          <a:xfrm>
            <a:off x="311700" y="2834125"/>
            <a:ext cx="8520599" cy="7926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lt2"/>
              </a:buClr>
              <a:buSzPct val="25000"/>
              <a:buFont typeface="Arial"/>
              <a:buNone/>
            </a:pPr>
            <a:r>
              <a:rPr lang="en"/>
              <a:t>Data science for beginners, session 6</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x="0" y="0"/>
          <a:ext cx="0" cy="0"/>
          <a:chOff x="0" y="0"/>
          <a:chExt cx="0" cy="0"/>
        </a:xfrm>
      </p:grpSpPr>
      <p:sp>
        <p:nvSpPr>
          <p:cNvPr id="110" name="Shape 110"/>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Algorithm Types</a:t>
            </a:r>
          </a:p>
        </p:txBody>
      </p:sp>
      <p:sp>
        <p:nvSpPr>
          <p:cNvPr id="111" name="Shape 111"/>
          <p:cNvSpPr txBox="1"/>
          <p:nvPr>
            <p:ph idx="1" type="body"/>
          </p:nvPr>
        </p:nvSpPr>
        <p:spPr>
          <a:xfrm>
            <a:off x="311700" y="1152475"/>
            <a:ext cx="8520599" cy="3416400"/>
          </a:xfrm>
          <a:prstGeom prst="rect">
            <a:avLst/>
          </a:prstGeom>
          <a:noFill/>
          <a:ln>
            <a:noFill/>
          </a:ln>
        </p:spPr>
        <p:txBody>
          <a:bodyPr anchorCtr="0" anchor="t" bIns="91425" lIns="91425" rIns="91425" tIns="91425">
            <a:noAutofit/>
          </a:bodyPr>
          <a:lstStyle/>
          <a:p>
            <a:pPr indent="-381000" lvl="0" marL="457200" marR="0" rtl="0" algn="l">
              <a:lnSpc>
                <a:spcPct val="115000"/>
              </a:lnSpc>
              <a:spcBef>
                <a:spcPts val="0"/>
              </a:spcBef>
              <a:spcAft>
                <a:spcPts val="0"/>
              </a:spcAft>
              <a:buClr>
                <a:srgbClr val="FFFFFF"/>
              </a:buClr>
              <a:buSzPct val="25000"/>
              <a:buFont typeface="Arial"/>
              <a:buNone/>
            </a:pPr>
            <a:r>
              <a:rPr b="0" i="0" lang="en" sz="2400" u="none" cap="none" strike="noStrike">
                <a:solidFill>
                  <a:srgbClr val="FFFFFF"/>
                </a:solidFill>
                <a:latin typeface="Arial"/>
                <a:ea typeface="Arial"/>
                <a:cs typeface="Arial"/>
                <a:sym typeface="Arial"/>
              </a:rPr>
              <a:t>Supervised learning</a:t>
            </a:r>
          </a:p>
          <a:p>
            <a:pPr indent="-381000" lvl="1" marL="914400" marR="0" rtl="0" algn="l">
              <a:lnSpc>
                <a:spcPct val="115000"/>
              </a:lnSpc>
              <a:spcBef>
                <a:spcPts val="0"/>
              </a:spcBef>
              <a:spcAft>
                <a:spcPts val="0"/>
              </a:spcAft>
              <a:buClr>
                <a:srgbClr val="FFFFFF"/>
              </a:buClr>
              <a:buSzPct val="25000"/>
              <a:buFont typeface="Arial"/>
              <a:buNone/>
            </a:pPr>
            <a:r>
              <a:rPr b="0" i="0" lang="en" sz="2400" u="none" cap="none" strike="noStrike">
                <a:solidFill>
                  <a:srgbClr val="FFFFFF"/>
                </a:solidFill>
                <a:latin typeface="Arial"/>
                <a:ea typeface="Arial"/>
                <a:cs typeface="Arial"/>
                <a:sym typeface="Arial"/>
              </a:rPr>
              <a:t>Regression: learning numbers</a:t>
            </a:r>
          </a:p>
          <a:p>
            <a:pPr indent="-381000" lvl="1" marL="914400" marR="0" rtl="0" algn="l">
              <a:lnSpc>
                <a:spcPct val="115000"/>
              </a:lnSpc>
              <a:spcBef>
                <a:spcPts val="0"/>
              </a:spcBef>
              <a:spcAft>
                <a:spcPts val="0"/>
              </a:spcAft>
              <a:buClr>
                <a:srgbClr val="FFFFFF"/>
              </a:buClr>
              <a:buSzPct val="25000"/>
              <a:buFont typeface="Arial"/>
              <a:buNone/>
            </a:pPr>
            <a:r>
              <a:rPr b="0" i="0" lang="en" sz="2400" u="none" cap="none" strike="noStrike">
                <a:solidFill>
                  <a:srgbClr val="FFFFFF"/>
                </a:solidFill>
                <a:latin typeface="Arial"/>
                <a:ea typeface="Arial"/>
                <a:cs typeface="Arial"/>
                <a:sym typeface="Arial"/>
              </a:rPr>
              <a:t>Classification: learning classes</a:t>
            </a:r>
          </a:p>
          <a:p>
            <a:pPr indent="0" lvl="0" marL="0" marR="0" rtl="0" algn="l">
              <a:lnSpc>
                <a:spcPct val="115000"/>
              </a:lnSpc>
              <a:spcBef>
                <a:spcPts val="0"/>
              </a:spcBef>
              <a:spcAft>
                <a:spcPts val="0"/>
              </a:spcAft>
              <a:buClr>
                <a:schemeClr val="lt2"/>
              </a:buClr>
              <a:buSzPct val="25000"/>
              <a:buFont typeface="Arial"/>
              <a:buNone/>
            </a:pPr>
            <a:r>
              <a:t/>
            </a:r>
            <a:endParaRPr b="0" i="0" sz="2400" u="none" cap="none" strike="noStrike">
              <a:solidFill>
                <a:srgbClr val="FFFFFF"/>
              </a:solidFill>
              <a:latin typeface="Arial"/>
              <a:ea typeface="Arial"/>
              <a:cs typeface="Arial"/>
              <a:sym typeface="Arial"/>
            </a:endParaRPr>
          </a:p>
          <a:p>
            <a:pPr indent="-381000" lvl="0" marL="457200" marR="0" rtl="0" algn="l">
              <a:lnSpc>
                <a:spcPct val="115000"/>
              </a:lnSpc>
              <a:spcBef>
                <a:spcPts val="0"/>
              </a:spcBef>
              <a:spcAft>
                <a:spcPts val="0"/>
              </a:spcAft>
              <a:buClr>
                <a:srgbClr val="FFFFFF"/>
              </a:buClr>
              <a:buSzPct val="25000"/>
              <a:buFont typeface="Arial"/>
              <a:buNone/>
            </a:pPr>
            <a:r>
              <a:rPr b="0" i="0" lang="en" sz="2400" u="none" cap="none" strike="noStrike">
                <a:solidFill>
                  <a:srgbClr val="FFFFFF"/>
                </a:solidFill>
                <a:latin typeface="Arial"/>
                <a:ea typeface="Arial"/>
                <a:cs typeface="Arial"/>
                <a:sym typeface="Arial"/>
              </a:rPr>
              <a:t>Unsupervised learning</a:t>
            </a:r>
          </a:p>
          <a:p>
            <a:pPr indent="-381000" lvl="1" marL="914400" marR="0" rtl="0" algn="l">
              <a:lnSpc>
                <a:spcPct val="115000"/>
              </a:lnSpc>
              <a:spcBef>
                <a:spcPts val="0"/>
              </a:spcBef>
              <a:spcAft>
                <a:spcPts val="0"/>
              </a:spcAft>
              <a:buClr>
                <a:srgbClr val="FFFFFF"/>
              </a:buClr>
              <a:buSzPct val="25000"/>
              <a:buFont typeface="Arial"/>
              <a:buNone/>
            </a:pPr>
            <a:r>
              <a:rPr b="0" i="0" lang="en" sz="2400" u="none" cap="none" strike="noStrike">
                <a:solidFill>
                  <a:srgbClr val="FFFFFF"/>
                </a:solidFill>
                <a:latin typeface="Arial"/>
                <a:ea typeface="Arial"/>
                <a:cs typeface="Arial"/>
                <a:sym typeface="Arial"/>
              </a:rPr>
              <a:t>Clustering: finding groups</a:t>
            </a:r>
          </a:p>
          <a:p>
            <a:pPr indent="-381000" lvl="1" marL="914400" marR="0" rtl="0" algn="l">
              <a:lnSpc>
                <a:spcPct val="115000"/>
              </a:lnSpc>
              <a:spcBef>
                <a:spcPts val="0"/>
              </a:spcBef>
              <a:spcAft>
                <a:spcPts val="0"/>
              </a:spcAft>
              <a:buClr>
                <a:srgbClr val="FFFFFF"/>
              </a:buClr>
              <a:buSzPct val="25000"/>
              <a:buFont typeface="Arial"/>
              <a:buNone/>
            </a:pPr>
            <a:r>
              <a:rPr b="0" i="0" lang="en" sz="2400" u="none" cap="none" strike="noStrike">
                <a:solidFill>
                  <a:srgbClr val="FFFFFF"/>
                </a:solidFill>
                <a:latin typeface="Arial"/>
                <a:ea typeface="Arial"/>
                <a:cs typeface="Arial"/>
                <a:sym typeface="Arial"/>
              </a:rPr>
              <a:t>Dimensionality reduction: finding efficient representations</a:t>
            </a:r>
          </a:p>
          <a:p>
            <a:pPr indent="0" lvl="0" marL="0" marR="0" rtl="0" algn="l">
              <a:lnSpc>
                <a:spcPct val="115000"/>
              </a:lnSpc>
              <a:spcBef>
                <a:spcPts val="0"/>
              </a:spcBef>
              <a:spcAft>
                <a:spcPts val="0"/>
              </a:spcAft>
              <a:buClr>
                <a:schemeClr val="lt2"/>
              </a:buClr>
              <a:buSzPct val="25000"/>
              <a:buFont typeface="Arial"/>
              <a:buNone/>
            </a:pPr>
            <a:r>
              <a:t/>
            </a:r>
            <a:endParaRPr b="0" i="0" sz="1800" u="none" cap="none" strike="noStrike">
              <a:solidFill>
                <a:schemeClr val="lt2"/>
              </a:solidFill>
              <a:latin typeface="Arial"/>
              <a:ea typeface="Arial"/>
              <a:cs typeface="Arial"/>
              <a:sym typeface="Arial"/>
            </a:endParaRP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sp>
        <p:nvSpPr>
          <p:cNvPr id="116" name="Shape 11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Linear Regression: fit a line to (numerical) data</a:t>
            </a:r>
          </a:p>
        </p:txBody>
      </p:sp>
      <p:pic>
        <p:nvPicPr>
          <p:cNvPr id="117" name="Shape 117"/>
          <p:cNvPicPr preferRelativeResize="0"/>
          <p:nvPr/>
        </p:nvPicPr>
        <p:blipFill rotWithShape="1">
          <a:blip r:embed="rId3">
            <a:alphaModFix/>
          </a:blip>
          <a:srcRect b="0" l="0" r="0" t="0"/>
          <a:stretch/>
        </p:blipFill>
        <p:spPr>
          <a:xfrm>
            <a:off x="1946300" y="1129200"/>
            <a:ext cx="5081100" cy="3519900"/>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Linear Regression: First, get your data</a:t>
            </a:r>
          </a:p>
        </p:txBody>
      </p:sp>
      <p:sp>
        <p:nvSpPr>
          <p:cNvPr id="123" name="Shape 123"/>
          <p:cNvSpPr txBox="1"/>
          <p:nvPr>
            <p:ph idx="1" type="body"/>
          </p:nvPr>
        </p:nvSpPr>
        <p:spPr>
          <a:xfrm>
            <a:off x="311700" y="1017725"/>
            <a:ext cx="8520600" cy="3893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lt2"/>
              </a:buClr>
              <a:buSzPct val="25000"/>
              <a:buFont typeface="Arial"/>
              <a:buNone/>
            </a:pPr>
            <a:r>
              <a:rPr b="0" i="0" lang="en" u="none" cap="none" strike="noStrike">
                <a:solidFill>
                  <a:srgbClr val="FFFFFF"/>
                </a:solidFill>
                <a:latin typeface="Arial"/>
                <a:ea typeface="Arial"/>
                <a:cs typeface="Arial"/>
                <a:sym typeface="Arial"/>
              </a:rPr>
              <a:t>import numpy as np</a:t>
            </a:r>
          </a:p>
          <a:p>
            <a:pPr indent="0" lvl="0" marL="0" marR="0" rtl="0" algn="l">
              <a:lnSpc>
                <a:spcPct val="100000"/>
              </a:lnSpc>
              <a:spcBef>
                <a:spcPts val="0"/>
              </a:spcBef>
              <a:spcAft>
                <a:spcPts val="0"/>
              </a:spcAft>
              <a:buClr>
                <a:schemeClr val="lt2"/>
              </a:buClr>
              <a:buSzPct val="25000"/>
              <a:buFont typeface="Arial"/>
              <a:buNone/>
            </a:pPr>
            <a:r>
              <a:rPr lang="en">
                <a:solidFill>
                  <a:srgbClr val="FFFFFF"/>
                </a:solidFill>
              </a:rPr>
              <a:t>import pandas as pd</a:t>
            </a:r>
          </a:p>
          <a:p>
            <a:pPr indent="0" lvl="0" marL="0" marR="0" rtl="0" algn="l">
              <a:lnSpc>
                <a:spcPct val="100000"/>
              </a:lnSpc>
              <a:spcBef>
                <a:spcPts val="0"/>
              </a:spcBef>
              <a:spcAft>
                <a:spcPts val="0"/>
              </a:spcAft>
              <a:buClr>
                <a:schemeClr val="lt2"/>
              </a:buClr>
              <a:buSzPct val="25000"/>
              <a:buFont typeface="Arial"/>
              <a:buNone/>
            </a:pPr>
            <a:r>
              <a:t/>
            </a:r>
            <a:endParaRPr>
              <a:solidFill>
                <a:srgbClr val="FFFFFF"/>
              </a:solidFill>
            </a:endParaRPr>
          </a:p>
          <a:p>
            <a:pPr indent="0" lvl="0" marL="0" marR="0" rtl="0" algn="l">
              <a:lnSpc>
                <a:spcPct val="100000"/>
              </a:lnSpc>
              <a:spcBef>
                <a:spcPts val="0"/>
              </a:spcBef>
              <a:spcAft>
                <a:spcPts val="0"/>
              </a:spcAft>
              <a:buClr>
                <a:schemeClr val="lt2"/>
              </a:buClr>
              <a:buSzPct val="25000"/>
              <a:buFont typeface="Arial"/>
              <a:buNone/>
            </a:pPr>
            <a:r>
              <a:rPr lang="en">
                <a:solidFill>
                  <a:srgbClr val="FFFFFF"/>
                </a:solidFill>
              </a:rPr>
              <a:t>gen</a:t>
            </a:r>
            <a:r>
              <a:rPr b="0" i="0" lang="en" u="none" cap="none" strike="noStrike">
                <a:solidFill>
                  <a:srgbClr val="FFFFFF"/>
                </a:solidFill>
                <a:latin typeface="Arial"/>
                <a:ea typeface="Arial"/>
                <a:cs typeface="Arial"/>
                <a:sym typeface="Arial"/>
              </a:rPr>
              <a:t> = np.random.RandomState(</a:t>
            </a:r>
            <a:r>
              <a:rPr lang="en">
                <a:solidFill>
                  <a:srgbClr val="FFFFFF"/>
                </a:solidFill>
              </a:rPr>
              <a:t>42</a:t>
            </a:r>
            <a:r>
              <a:rPr b="0" i="0" lang="en" u="none" cap="none" strike="noStrike">
                <a:solidFill>
                  <a:srgbClr val="FFFFFF"/>
                </a:solidFill>
                <a:latin typeface="Arial"/>
                <a:ea typeface="Arial"/>
                <a:cs typeface="Arial"/>
                <a:sym typeface="Arial"/>
              </a:rPr>
              <a:t>)</a:t>
            </a:r>
          </a:p>
          <a:p>
            <a:pPr indent="0" lvl="0" marL="0" marR="0" rtl="0" algn="l">
              <a:lnSpc>
                <a:spcPct val="100000"/>
              </a:lnSpc>
              <a:spcBef>
                <a:spcPts val="0"/>
              </a:spcBef>
              <a:spcAft>
                <a:spcPts val="0"/>
              </a:spcAft>
              <a:buClr>
                <a:schemeClr val="lt2"/>
              </a:buClr>
              <a:buSzPct val="25000"/>
              <a:buFont typeface="Arial"/>
              <a:buNone/>
            </a:pPr>
            <a:r>
              <a:rPr b="0" i="0" lang="en" u="none" cap="none" strike="noStrike">
                <a:solidFill>
                  <a:srgbClr val="FFFFFF"/>
                </a:solidFill>
                <a:latin typeface="Arial"/>
                <a:ea typeface="Arial"/>
                <a:cs typeface="Arial"/>
                <a:sym typeface="Arial"/>
              </a:rPr>
              <a:t>num_samples = 40</a:t>
            </a:r>
          </a:p>
          <a:p>
            <a:pPr indent="0" lvl="0" marL="0" marR="0" rtl="0" algn="l">
              <a:lnSpc>
                <a:spcPct val="100000"/>
              </a:lnSpc>
              <a:spcBef>
                <a:spcPts val="0"/>
              </a:spcBef>
              <a:spcAft>
                <a:spcPts val="0"/>
              </a:spcAft>
              <a:buClr>
                <a:schemeClr val="lt2"/>
              </a:buClr>
              <a:buSzPct val="25000"/>
              <a:buFont typeface="Arial"/>
              <a:buNone/>
            </a:pPr>
            <a:r>
              <a:t/>
            </a:r>
            <a:endParaRPr>
              <a:solidFill>
                <a:srgbClr val="FFFFFF"/>
              </a:solidFill>
            </a:endParaRPr>
          </a:p>
          <a:p>
            <a:pPr indent="0" lvl="0" marL="0" marR="0" rtl="0" algn="l">
              <a:lnSpc>
                <a:spcPct val="100000"/>
              </a:lnSpc>
              <a:spcBef>
                <a:spcPts val="0"/>
              </a:spcBef>
              <a:spcAft>
                <a:spcPts val="0"/>
              </a:spcAft>
              <a:buClr>
                <a:schemeClr val="lt2"/>
              </a:buClr>
              <a:buSzPct val="25000"/>
              <a:buFont typeface="Arial"/>
              <a:buNone/>
            </a:pPr>
            <a:r>
              <a:rPr b="0" i="0" lang="en" u="none" cap="none" strike="noStrike">
                <a:solidFill>
                  <a:srgbClr val="FFFFFF"/>
                </a:solidFill>
                <a:latin typeface="Arial"/>
                <a:ea typeface="Arial"/>
                <a:cs typeface="Arial"/>
                <a:sym typeface="Arial"/>
              </a:rPr>
              <a:t>x = 10 * </a:t>
            </a:r>
            <a:r>
              <a:rPr lang="en">
                <a:solidFill>
                  <a:srgbClr val="FFFFFF"/>
                </a:solidFill>
              </a:rPr>
              <a:t>gen</a:t>
            </a:r>
            <a:r>
              <a:rPr b="0" i="0" lang="en" u="none" cap="none" strike="noStrike">
                <a:solidFill>
                  <a:srgbClr val="FFFFFF"/>
                </a:solidFill>
                <a:latin typeface="Arial"/>
                <a:ea typeface="Arial"/>
                <a:cs typeface="Arial"/>
                <a:sym typeface="Arial"/>
              </a:rPr>
              <a:t>.rand(num_samples)</a:t>
            </a:r>
          </a:p>
          <a:p>
            <a:pPr indent="0" lvl="0" marL="0" marR="0" rtl="0" algn="l">
              <a:lnSpc>
                <a:spcPct val="100000"/>
              </a:lnSpc>
              <a:spcBef>
                <a:spcPts val="0"/>
              </a:spcBef>
              <a:spcAft>
                <a:spcPts val="0"/>
              </a:spcAft>
              <a:buClr>
                <a:schemeClr val="lt2"/>
              </a:buClr>
              <a:buSzPct val="25000"/>
              <a:buFont typeface="Arial"/>
              <a:buNone/>
            </a:pPr>
            <a:r>
              <a:rPr b="0" i="0" lang="en" u="none" cap="none" strike="noStrike">
                <a:solidFill>
                  <a:srgbClr val="FFFFFF"/>
                </a:solidFill>
                <a:latin typeface="Arial"/>
                <a:ea typeface="Arial"/>
                <a:cs typeface="Arial"/>
                <a:sym typeface="Arial"/>
              </a:rPr>
              <a:t>y = 3 * x + 7+ </a:t>
            </a:r>
            <a:r>
              <a:rPr lang="en">
                <a:solidFill>
                  <a:srgbClr val="FFFFFF"/>
                </a:solidFill>
              </a:rPr>
              <a:t>gen</a:t>
            </a:r>
            <a:r>
              <a:rPr b="0" i="0" lang="en" u="none" cap="none" strike="noStrike">
                <a:solidFill>
                  <a:srgbClr val="FFFFFF"/>
                </a:solidFill>
                <a:latin typeface="Arial"/>
                <a:ea typeface="Arial"/>
                <a:cs typeface="Arial"/>
                <a:sym typeface="Arial"/>
              </a:rPr>
              <a:t>.randn(num_samples)</a:t>
            </a:r>
          </a:p>
          <a:p>
            <a:pPr lvl="0" rtl="0">
              <a:lnSpc>
                <a:spcPct val="100000"/>
              </a:lnSpc>
              <a:spcBef>
                <a:spcPts val="0"/>
              </a:spcBef>
              <a:spcAft>
                <a:spcPts val="0"/>
              </a:spcAft>
              <a:buClr>
                <a:schemeClr val="lt2"/>
              </a:buClr>
              <a:buSzPct val="25000"/>
              <a:buFont typeface="Arial"/>
              <a:buNone/>
            </a:pPr>
            <a:r>
              <a:rPr lang="en">
                <a:solidFill>
                  <a:schemeClr val="dk1"/>
                </a:solidFill>
              </a:rPr>
              <a:t>X = pd.DataFrame(x)</a:t>
            </a:r>
          </a:p>
          <a:p>
            <a:pPr lvl="0" rtl="0">
              <a:lnSpc>
                <a:spcPct val="100000"/>
              </a:lnSpc>
              <a:spcBef>
                <a:spcPts val="0"/>
              </a:spcBef>
              <a:spcAft>
                <a:spcPts val="0"/>
              </a:spcAft>
              <a:buClr>
                <a:schemeClr val="lt2"/>
              </a:buClr>
              <a:buSzPct val="25000"/>
              <a:buFont typeface="Arial"/>
              <a:buNone/>
            </a:pPr>
            <a:r>
              <a:t/>
            </a:r>
            <a:endParaRPr>
              <a:solidFill>
                <a:schemeClr val="dk1"/>
              </a:solidFill>
            </a:endParaRPr>
          </a:p>
          <a:p>
            <a:pPr lvl="0" rtl="0">
              <a:lnSpc>
                <a:spcPct val="100000"/>
              </a:lnSpc>
              <a:spcBef>
                <a:spcPts val="0"/>
              </a:spcBef>
              <a:spcAft>
                <a:spcPts val="0"/>
              </a:spcAft>
              <a:buClr>
                <a:schemeClr val="lt2"/>
              </a:buClr>
              <a:buSzPct val="25000"/>
              <a:buFont typeface="Arial"/>
              <a:buNone/>
            </a:pPr>
            <a:r>
              <a:rPr lang="en">
                <a:solidFill>
                  <a:schemeClr val="dk1"/>
                </a:solidFill>
              </a:rPr>
              <a:t>%matplotlib inline</a:t>
            </a:r>
          </a:p>
          <a:p>
            <a:pPr lvl="0" rtl="0">
              <a:lnSpc>
                <a:spcPct val="100000"/>
              </a:lnSpc>
              <a:spcBef>
                <a:spcPts val="0"/>
              </a:spcBef>
              <a:spcAft>
                <a:spcPts val="0"/>
              </a:spcAft>
              <a:buClr>
                <a:srgbClr val="000000"/>
              </a:buClr>
              <a:buSzPct val="25000"/>
              <a:buFont typeface="Arial"/>
              <a:buNone/>
            </a:pPr>
            <a:r>
              <a:rPr lang="en">
                <a:solidFill>
                  <a:schemeClr val="dk1"/>
                </a:solidFill>
              </a:rPr>
              <a:t>import matplotlib.pyplot as plt</a:t>
            </a:r>
          </a:p>
          <a:p>
            <a:pPr lvl="0" rtl="0">
              <a:lnSpc>
                <a:spcPct val="100000"/>
              </a:lnSpc>
              <a:spcBef>
                <a:spcPts val="0"/>
              </a:spcBef>
              <a:spcAft>
                <a:spcPts val="0"/>
              </a:spcAft>
              <a:buClr>
                <a:srgbClr val="000000"/>
              </a:buClr>
              <a:buSzPct val="25000"/>
              <a:buFont typeface="Arial"/>
              <a:buNone/>
            </a:pPr>
            <a:r>
              <a:rPr lang="en">
                <a:solidFill>
                  <a:schemeClr val="dk1"/>
                </a:solidFill>
              </a:rPr>
              <a:t>plt.scatter(x,y)</a:t>
            </a:r>
          </a:p>
        </p:txBody>
      </p:sp>
      <p:pic>
        <p:nvPicPr>
          <p:cNvPr id="124" name="Shape 124"/>
          <p:cNvPicPr preferRelativeResize="0"/>
          <p:nvPr/>
        </p:nvPicPr>
        <p:blipFill rotWithShape="1">
          <a:blip r:embed="rId3">
            <a:alphaModFix/>
          </a:blip>
          <a:srcRect b="0" l="0" r="0" t="0"/>
          <a:stretch/>
        </p:blipFill>
        <p:spPr>
          <a:xfrm>
            <a:off x="4557775" y="1207025"/>
            <a:ext cx="4422300" cy="3037800"/>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Linear Regression: Fit model to data</a:t>
            </a:r>
          </a:p>
        </p:txBody>
      </p:sp>
      <p:sp>
        <p:nvSpPr>
          <p:cNvPr id="130" name="Shape 130"/>
          <p:cNvSpPr txBox="1"/>
          <p:nvPr>
            <p:ph idx="1" type="body"/>
          </p:nvPr>
        </p:nvSpPr>
        <p:spPr>
          <a:xfrm>
            <a:off x="311700" y="1152475"/>
            <a:ext cx="8520599" cy="34164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lt2"/>
              </a:buClr>
              <a:buSzPct val="25000"/>
              <a:buFont typeface="Arial"/>
              <a:buNone/>
            </a:pPr>
            <a:r>
              <a:rPr b="0" i="0" lang="en" sz="1800" u="none" cap="none" strike="noStrike">
                <a:solidFill>
                  <a:srgbClr val="FFFFFF"/>
                </a:solidFill>
                <a:latin typeface="Arial"/>
                <a:ea typeface="Arial"/>
                <a:cs typeface="Arial"/>
                <a:sym typeface="Arial"/>
              </a:rPr>
              <a:t>from sklearn.linear_model import LinearRegression</a:t>
            </a:r>
          </a:p>
          <a:p>
            <a:pPr indent="0" lvl="0" marL="0" marR="0" rtl="0" algn="l">
              <a:lnSpc>
                <a:spcPct val="115000"/>
              </a:lnSpc>
              <a:spcBef>
                <a:spcPts val="0"/>
              </a:spcBef>
              <a:spcAft>
                <a:spcPts val="0"/>
              </a:spcAft>
              <a:buClr>
                <a:schemeClr val="lt2"/>
              </a:buClr>
              <a:buSzPct val="25000"/>
              <a:buFont typeface="Arial"/>
              <a:buNone/>
            </a:pPr>
            <a:r>
              <a:t/>
            </a:r>
            <a:endParaRPr>
              <a:solidFill>
                <a:srgbClr val="FFFFFF"/>
              </a:solidFill>
            </a:endParaRPr>
          </a:p>
          <a:p>
            <a:pPr indent="0" lvl="0" marL="0" marR="0" rtl="0" algn="l">
              <a:lnSpc>
                <a:spcPct val="115000"/>
              </a:lnSpc>
              <a:spcBef>
                <a:spcPts val="0"/>
              </a:spcBef>
              <a:spcAft>
                <a:spcPts val="0"/>
              </a:spcAft>
              <a:buClr>
                <a:schemeClr val="lt2"/>
              </a:buClr>
              <a:buSzPct val="25000"/>
              <a:buFont typeface="Arial"/>
              <a:buNone/>
            </a:pPr>
            <a:r>
              <a:rPr b="0" i="0" lang="en" sz="1800" u="none" cap="none" strike="noStrike">
                <a:solidFill>
                  <a:srgbClr val="FFFFFF"/>
                </a:solidFill>
                <a:latin typeface="Arial"/>
                <a:ea typeface="Arial"/>
                <a:cs typeface="Arial"/>
                <a:sym typeface="Arial"/>
              </a:rPr>
              <a:t>model = LinearRegression(fit_intercept=True)</a:t>
            </a:r>
          </a:p>
          <a:p>
            <a:pPr indent="0" lvl="0" marL="0" marR="0" rtl="0" algn="l">
              <a:lnSpc>
                <a:spcPct val="115000"/>
              </a:lnSpc>
              <a:spcBef>
                <a:spcPts val="0"/>
              </a:spcBef>
              <a:spcAft>
                <a:spcPts val="0"/>
              </a:spcAft>
              <a:buClr>
                <a:schemeClr val="lt2"/>
              </a:buClr>
              <a:buSzPct val="25000"/>
              <a:buFont typeface="Arial"/>
              <a:buNone/>
            </a:pPr>
            <a:r>
              <a:rPr b="0" i="0" lang="en" sz="1800" u="none" cap="none" strike="noStrike">
                <a:solidFill>
                  <a:srgbClr val="FFFFFF"/>
                </a:solidFill>
                <a:latin typeface="Arial"/>
                <a:ea typeface="Arial"/>
                <a:cs typeface="Arial"/>
                <a:sym typeface="Arial"/>
              </a:rPr>
              <a:t>model.fit(X, y)</a:t>
            </a:r>
          </a:p>
          <a:p>
            <a:pPr indent="-69850" lvl="0" marL="0" marR="0" rtl="0" algn="l">
              <a:lnSpc>
                <a:spcPct val="100000"/>
              </a:lnSpc>
              <a:spcBef>
                <a:spcPts val="0"/>
              </a:spcBef>
              <a:spcAft>
                <a:spcPts val="0"/>
              </a:spcAft>
              <a:buClr>
                <a:srgbClr val="000000"/>
              </a:buClr>
              <a:buSzPct val="61111"/>
              <a:buFont typeface="Arial"/>
              <a:buNone/>
            </a:pPr>
            <a:r>
              <a:t/>
            </a:r>
            <a:endParaRPr>
              <a:solidFill>
                <a:srgbClr val="FFFFFF"/>
              </a:solidFill>
            </a:endParaRPr>
          </a:p>
          <a:p>
            <a:pPr indent="-69850" lvl="0" marL="0" marR="0" rtl="0" algn="l">
              <a:lnSpc>
                <a:spcPct val="100000"/>
              </a:lnSpc>
              <a:spcBef>
                <a:spcPts val="0"/>
              </a:spcBef>
              <a:spcAft>
                <a:spcPts val="0"/>
              </a:spcAft>
              <a:buClr>
                <a:srgbClr val="000000"/>
              </a:buClr>
              <a:buSzPct val="61111"/>
              <a:buFont typeface="Arial"/>
              <a:buNone/>
            </a:pPr>
            <a:r>
              <a:rPr lang="en">
                <a:solidFill>
                  <a:srgbClr val="FFFFFF"/>
                </a:solidFill>
              </a:rPr>
              <a:t>print('Slope: {}, Intercept: {}'.format(model.coef_, model.intercept_))</a:t>
            </a:r>
          </a:p>
          <a:p>
            <a:pPr indent="-69850" lvl="0" marL="0" marR="0" rtl="0" algn="l">
              <a:lnSpc>
                <a:spcPct val="100000"/>
              </a:lnSpc>
              <a:spcBef>
                <a:spcPts val="0"/>
              </a:spcBef>
              <a:spcAft>
                <a:spcPts val="0"/>
              </a:spcAft>
              <a:buClr>
                <a:srgbClr val="000000"/>
              </a:buClr>
              <a:buSzPct val="61111"/>
              <a:buFont typeface="Arial"/>
              <a:buNone/>
            </a:pPr>
            <a:r>
              <a:t/>
            </a:r>
            <a:endParaRPr>
              <a:solidFill>
                <a:srgbClr val="FFFFFF"/>
              </a:solidFill>
            </a:endParaRPr>
          </a:p>
          <a:p>
            <a:pPr indent="0" lvl="0" marL="0" marR="0" rtl="0" algn="l">
              <a:lnSpc>
                <a:spcPct val="100000"/>
              </a:lnSpc>
              <a:spcBef>
                <a:spcPts val="0"/>
              </a:spcBef>
              <a:spcAft>
                <a:spcPts val="0"/>
              </a:spcAft>
              <a:buClr>
                <a:schemeClr val="lt2"/>
              </a:buClr>
              <a:buSzPct val="25000"/>
              <a:buFont typeface="Arial"/>
              <a:buNone/>
            </a:pPr>
            <a:r>
              <a:t/>
            </a:r>
            <a:endParaRPr>
              <a:solidFill>
                <a:srgbClr val="FFFFFF"/>
              </a:solidFill>
            </a:endParaRP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Linear Regression: Check your model</a:t>
            </a:r>
          </a:p>
        </p:txBody>
      </p:sp>
      <p:sp>
        <p:nvSpPr>
          <p:cNvPr id="136" name="Shape 136"/>
          <p:cNvSpPr txBox="1"/>
          <p:nvPr>
            <p:ph idx="1" type="body"/>
          </p:nvPr>
        </p:nvSpPr>
        <p:spPr>
          <a:xfrm>
            <a:off x="311700" y="1152475"/>
            <a:ext cx="8520599" cy="3416400"/>
          </a:xfrm>
          <a:prstGeom prst="rect">
            <a:avLst/>
          </a:prstGeom>
          <a:noFill/>
          <a:ln>
            <a:noFill/>
          </a:ln>
        </p:spPr>
        <p:txBody>
          <a:bodyPr anchorCtr="0" anchor="t" bIns="91425" lIns="91425" rIns="91425" tIns="91425">
            <a:noAutofit/>
          </a:bodyPr>
          <a:lstStyle/>
          <a:p>
            <a:pPr lvl="0" rtl="0">
              <a:spcBef>
                <a:spcPts val="0"/>
              </a:spcBef>
              <a:spcAft>
                <a:spcPts val="0"/>
              </a:spcAft>
              <a:buClr>
                <a:schemeClr val="lt2"/>
              </a:buClr>
              <a:buSzPct val="25000"/>
              <a:buFont typeface="Arial"/>
              <a:buNone/>
            </a:pPr>
            <a:r>
              <a:rPr lang="en">
                <a:solidFill>
                  <a:schemeClr val="dk1"/>
                </a:solidFill>
              </a:rPr>
              <a:t>Xtest = pd.DataFrame(np.linspace(-1, 11))</a:t>
            </a:r>
          </a:p>
          <a:p>
            <a:pPr lvl="0" rtl="0">
              <a:spcBef>
                <a:spcPts val="0"/>
              </a:spcBef>
              <a:spcAft>
                <a:spcPts val="0"/>
              </a:spcAft>
              <a:buClr>
                <a:schemeClr val="lt2"/>
              </a:buClr>
              <a:buSzPct val="25000"/>
              <a:buFont typeface="Arial"/>
              <a:buNone/>
            </a:pPr>
            <a:r>
              <a:rPr lang="en">
                <a:solidFill>
                  <a:schemeClr val="dk1"/>
                </a:solidFill>
              </a:rPr>
              <a:t>predicted = model.predict(Xtest)</a:t>
            </a:r>
          </a:p>
          <a:p>
            <a:pPr indent="0" lvl="0" marL="0" marR="0" rtl="0" algn="l">
              <a:lnSpc>
                <a:spcPct val="115000"/>
              </a:lnSpc>
              <a:spcBef>
                <a:spcPts val="1600"/>
              </a:spcBef>
              <a:spcAft>
                <a:spcPts val="0"/>
              </a:spcAft>
              <a:buClr>
                <a:schemeClr val="lt2"/>
              </a:buClr>
              <a:buSzPct val="25000"/>
              <a:buFont typeface="Arial"/>
              <a:buNone/>
            </a:pPr>
            <a:r>
              <a:t/>
            </a:r>
            <a:endParaRPr>
              <a:solidFill>
                <a:srgbClr val="FFFFFF"/>
              </a:solidFill>
            </a:endParaRPr>
          </a:p>
          <a:p>
            <a:pPr lvl="0" rtl="0">
              <a:spcBef>
                <a:spcPts val="0"/>
              </a:spcBef>
              <a:spcAft>
                <a:spcPts val="0"/>
              </a:spcAft>
              <a:buClr>
                <a:schemeClr val="lt2"/>
              </a:buClr>
              <a:buSzPct val="25000"/>
              <a:buFont typeface="Arial"/>
              <a:buNone/>
            </a:pPr>
            <a:r>
              <a:rPr b="0" i="0" lang="en" sz="1800" u="none" cap="none" strike="noStrike">
                <a:solidFill>
                  <a:srgbClr val="FFFFFF"/>
                </a:solidFill>
                <a:latin typeface="Arial"/>
                <a:ea typeface="Arial"/>
                <a:cs typeface="Arial"/>
                <a:sym typeface="Arial"/>
              </a:rPr>
              <a:t>plt.scatter(x, y)</a:t>
            </a:r>
          </a:p>
          <a:p>
            <a:pPr lvl="0" rtl="0">
              <a:spcBef>
                <a:spcPts val="0"/>
              </a:spcBef>
              <a:spcAft>
                <a:spcPts val="0"/>
              </a:spcAft>
              <a:buClr>
                <a:schemeClr val="lt2"/>
              </a:buClr>
              <a:buSzPct val="25000"/>
              <a:buFont typeface="Arial"/>
              <a:buNone/>
            </a:pPr>
            <a:r>
              <a:rPr b="0" i="0" lang="en" sz="1800" u="none" cap="none" strike="noStrike">
                <a:solidFill>
                  <a:srgbClr val="FFFFFF"/>
                </a:solidFill>
                <a:latin typeface="Arial"/>
                <a:ea typeface="Arial"/>
                <a:cs typeface="Arial"/>
                <a:sym typeface="Arial"/>
              </a:rPr>
              <a:t>plt.plot(</a:t>
            </a:r>
            <a:r>
              <a:rPr lang="en">
                <a:solidFill>
                  <a:srgbClr val="FFFFFF"/>
                </a:solidFill>
              </a:rPr>
              <a:t>Xtest</a:t>
            </a:r>
            <a:r>
              <a:rPr b="0" i="0" lang="en" sz="1800" u="none" cap="none" strike="noStrike">
                <a:solidFill>
                  <a:srgbClr val="FFFFFF"/>
                </a:solidFill>
                <a:latin typeface="Arial"/>
                <a:ea typeface="Arial"/>
                <a:cs typeface="Arial"/>
                <a:sym typeface="Arial"/>
              </a:rPr>
              <a:t>, </a:t>
            </a:r>
            <a:r>
              <a:rPr lang="en">
                <a:solidFill>
                  <a:srgbClr val="FFFFFF"/>
                </a:solidFill>
              </a:rPr>
              <a:t>predicted</a:t>
            </a:r>
            <a:r>
              <a:rPr b="0" i="0" lang="en" sz="1800" u="none" cap="none" strike="noStrike">
                <a:solidFill>
                  <a:srgbClr val="FFFFFF"/>
                </a:solidFill>
                <a:latin typeface="Arial"/>
                <a:ea typeface="Arial"/>
                <a:cs typeface="Arial"/>
                <a:sym typeface="Arial"/>
              </a:rPr>
              <a:t>)</a:t>
            </a:r>
          </a:p>
          <a:p>
            <a:pPr lvl="0" rtl="0">
              <a:spcBef>
                <a:spcPts val="0"/>
              </a:spcBef>
              <a:spcAft>
                <a:spcPts val="0"/>
              </a:spcAft>
              <a:buClr>
                <a:schemeClr val="lt2"/>
              </a:buClr>
              <a:buSzPct val="25000"/>
              <a:buFont typeface="Arial"/>
              <a:buNone/>
            </a:pPr>
            <a:r>
              <a:t/>
            </a:r>
            <a:endParaRPr>
              <a:solidFill>
                <a:schemeClr val="dk1"/>
              </a:solidFill>
            </a:endParaRPr>
          </a:p>
          <a:p>
            <a:pPr lvl="0" rtl="0">
              <a:spcBef>
                <a:spcPts val="0"/>
              </a:spcBef>
              <a:spcAft>
                <a:spcPts val="0"/>
              </a:spcAft>
              <a:buClr>
                <a:schemeClr val="lt2"/>
              </a:buClr>
              <a:buSzPct val="25000"/>
              <a:buFont typeface="Arial"/>
              <a:buNone/>
            </a:pPr>
            <a:r>
              <a:t/>
            </a:r>
            <a:endParaRPr>
              <a:solidFill>
                <a:srgbClr val="FFFFFF"/>
              </a:solidFill>
            </a:endParaRPr>
          </a:p>
          <a:p>
            <a:pPr lvl="0" rtl="0">
              <a:spcBef>
                <a:spcPts val="0"/>
              </a:spcBef>
              <a:spcAft>
                <a:spcPts val="0"/>
              </a:spcAft>
              <a:buClr>
                <a:schemeClr val="lt2"/>
              </a:buClr>
              <a:buSzPct val="25000"/>
              <a:buFont typeface="Arial"/>
              <a:buNone/>
            </a:pPr>
            <a:r>
              <a:t/>
            </a:r>
            <a:endParaRPr>
              <a:solidFill>
                <a:srgbClr val="FFFFFF"/>
              </a:solidFill>
            </a:endParaRPr>
          </a:p>
          <a:p>
            <a:pPr indent="0" lvl="0" marL="0" marR="0" rtl="0" algn="l">
              <a:lnSpc>
                <a:spcPct val="115000"/>
              </a:lnSpc>
              <a:spcBef>
                <a:spcPts val="1600"/>
              </a:spcBef>
              <a:spcAft>
                <a:spcPts val="0"/>
              </a:spcAft>
              <a:buClr>
                <a:schemeClr val="lt2"/>
              </a:buClr>
              <a:buSzPct val="25000"/>
              <a:buFont typeface="Arial"/>
              <a:buNone/>
            </a:pPr>
            <a:r>
              <a:t/>
            </a:r>
            <a:endParaRPr b="0" i="0" sz="1800" u="none" cap="none" strike="noStrike">
              <a:solidFill>
                <a:schemeClr val="lt2"/>
              </a:solidFill>
              <a:latin typeface="Arial"/>
              <a:ea typeface="Arial"/>
              <a:cs typeface="Arial"/>
              <a:sym typeface="Arial"/>
            </a:endParaRPr>
          </a:p>
        </p:txBody>
      </p:sp>
      <p:pic>
        <p:nvPicPr>
          <p:cNvPr id="137" name="Shape 137"/>
          <p:cNvPicPr preferRelativeResize="0"/>
          <p:nvPr/>
        </p:nvPicPr>
        <p:blipFill rotWithShape="1">
          <a:blip r:embed="rId3">
            <a:alphaModFix/>
          </a:blip>
          <a:srcRect b="0" l="0" r="0" t="0"/>
          <a:stretch/>
        </p:blipFill>
        <p:spPr>
          <a:xfrm>
            <a:off x="4441175" y="1784775"/>
            <a:ext cx="4483200" cy="3105900"/>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 name="Shape 141"/>
        <p:cNvGrpSpPr/>
        <p:nvPr/>
      </p:nvGrpSpPr>
      <p:grpSpPr>
        <a:xfrm>
          <a:off x="0" y="0"/>
          <a:ext cx="0" cy="0"/>
          <a:chOff x="0" y="0"/>
          <a:chExt cx="0" cy="0"/>
        </a:xfrm>
      </p:grpSpPr>
      <p:sp>
        <p:nvSpPr>
          <p:cNvPr id="142" name="Shape 14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Reality can be a little more like this… </a:t>
            </a:r>
          </a:p>
        </p:txBody>
      </p:sp>
      <p:pic>
        <p:nvPicPr>
          <p:cNvPr id="143" name="Shape 143"/>
          <p:cNvPicPr preferRelativeResize="0"/>
          <p:nvPr/>
        </p:nvPicPr>
        <p:blipFill>
          <a:blip r:embed="rId3">
            <a:alphaModFix/>
          </a:blip>
          <a:stretch>
            <a:fillRect/>
          </a:stretch>
        </p:blipFill>
        <p:spPr>
          <a:xfrm>
            <a:off x="2095500" y="1207475"/>
            <a:ext cx="5085724" cy="3448749"/>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Classification: Predict classes</a:t>
            </a:r>
          </a:p>
        </p:txBody>
      </p:sp>
      <p:sp>
        <p:nvSpPr>
          <p:cNvPr id="149" name="Shape 149"/>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rtl="0">
              <a:spcBef>
                <a:spcPts val="0"/>
              </a:spcBef>
              <a:buClr>
                <a:srgbClr val="FFFFFF"/>
              </a:buClr>
              <a:buSzPct val="100000"/>
              <a:buChar char="●"/>
            </a:pPr>
            <a:r>
              <a:rPr lang="en" sz="2400">
                <a:solidFill>
                  <a:srgbClr val="FFFFFF"/>
                </a:solidFill>
              </a:rPr>
              <a:t>Well pump: [working, broken]</a:t>
            </a:r>
          </a:p>
          <a:p>
            <a:pPr indent="-381000" lvl="0" marL="457200" rtl="0">
              <a:spcBef>
                <a:spcPts val="0"/>
              </a:spcBef>
              <a:buClr>
                <a:srgbClr val="FFFFFF"/>
              </a:buClr>
              <a:buSzPct val="100000"/>
              <a:buChar char="●"/>
            </a:pPr>
            <a:r>
              <a:rPr lang="en" sz="2400">
                <a:solidFill>
                  <a:srgbClr val="FFFFFF"/>
                </a:solidFill>
              </a:rPr>
              <a:t>CV: [accept, reject]</a:t>
            </a:r>
          </a:p>
          <a:p>
            <a:pPr indent="-381000" lvl="0" marL="457200" rtl="0">
              <a:spcBef>
                <a:spcPts val="0"/>
              </a:spcBef>
              <a:buClr>
                <a:srgbClr val="FFFFFF"/>
              </a:buClr>
              <a:buSzPct val="100000"/>
              <a:buChar char="●"/>
            </a:pPr>
            <a:r>
              <a:rPr lang="en" sz="2400">
                <a:solidFill>
                  <a:srgbClr val="FFFFFF"/>
                </a:solidFill>
              </a:rPr>
              <a:t>Gender: [male, female, others]</a:t>
            </a:r>
          </a:p>
          <a:p>
            <a:pPr indent="-381000" lvl="0" marL="457200">
              <a:spcBef>
                <a:spcPts val="0"/>
              </a:spcBef>
              <a:buClr>
                <a:srgbClr val="FFFFFF"/>
              </a:buClr>
              <a:buSzPct val="100000"/>
              <a:buChar char="●"/>
            </a:pPr>
            <a:r>
              <a:rPr lang="en" sz="2400">
                <a:solidFill>
                  <a:srgbClr val="FFFFFF"/>
                </a:solidFill>
              </a:rPr>
              <a:t>Iris variety: [iris setosa, iris virginica, iris versicolor]</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pic>
        <p:nvPicPr>
          <p:cNvPr id="154" name="Shape 154"/>
          <p:cNvPicPr preferRelativeResize="0"/>
          <p:nvPr/>
        </p:nvPicPr>
        <p:blipFill rotWithShape="1">
          <a:blip r:embed="rId3">
            <a:alphaModFix/>
          </a:blip>
          <a:srcRect b="0" l="0" r="0" t="0"/>
          <a:stretch/>
        </p:blipFill>
        <p:spPr>
          <a:xfrm>
            <a:off x="6668878" y="342046"/>
            <a:ext cx="2312700" cy="1556700"/>
          </a:xfrm>
          <a:prstGeom prst="rect">
            <a:avLst/>
          </a:prstGeom>
          <a:noFill/>
          <a:ln>
            <a:noFill/>
          </a:ln>
        </p:spPr>
      </p:pic>
      <p:sp>
        <p:nvSpPr>
          <p:cNvPr id="155" name="Shape 155"/>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Classification: The Iris Dat</a:t>
            </a:r>
            <a:r>
              <a:rPr lang="en"/>
              <a:t>aset</a:t>
            </a:r>
          </a:p>
        </p:txBody>
      </p:sp>
      <p:sp>
        <p:nvSpPr>
          <p:cNvPr id="156" name="Shape 156"/>
          <p:cNvSpPr txBox="1"/>
          <p:nvPr/>
        </p:nvSpPr>
        <p:spPr>
          <a:xfrm>
            <a:off x="6976925" y="490775"/>
            <a:ext cx="912599" cy="4812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1" i="0" lang="en" sz="1800" u="none" cap="none" strike="noStrike">
                <a:solidFill>
                  <a:srgbClr val="000000"/>
                </a:solidFill>
                <a:latin typeface="Arial"/>
                <a:ea typeface="Arial"/>
                <a:cs typeface="Arial"/>
                <a:sym typeface="Arial"/>
              </a:rPr>
              <a:t>Petal</a:t>
            </a:r>
          </a:p>
        </p:txBody>
      </p:sp>
      <p:sp>
        <p:nvSpPr>
          <p:cNvPr id="157" name="Shape 157"/>
          <p:cNvSpPr txBox="1"/>
          <p:nvPr/>
        </p:nvSpPr>
        <p:spPr>
          <a:xfrm>
            <a:off x="8069025" y="1152475"/>
            <a:ext cx="912599" cy="4812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1" i="0" lang="en" sz="1800" u="none" cap="none" strike="noStrike">
                <a:solidFill>
                  <a:srgbClr val="000000"/>
                </a:solidFill>
                <a:latin typeface="Arial"/>
                <a:ea typeface="Arial"/>
                <a:cs typeface="Arial"/>
                <a:sym typeface="Arial"/>
              </a:rPr>
              <a:t>Sepal</a:t>
            </a:r>
          </a:p>
        </p:txBody>
      </p:sp>
      <p:pic>
        <p:nvPicPr>
          <p:cNvPr id="158" name="Shape 158"/>
          <p:cNvPicPr preferRelativeResize="0"/>
          <p:nvPr/>
        </p:nvPicPr>
        <p:blipFill rotWithShape="1">
          <a:blip r:embed="rId4">
            <a:alphaModFix/>
          </a:blip>
          <a:srcRect b="0" l="0" r="0" t="0"/>
          <a:stretch/>
        </p:blipFill>
        <p:spPr>
          <a:xfrm>
            <a:off x="311700" y="1443500"/>
            <a:ext cx="7436724" cy="3235424"/>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Classification: first get your data</a:t>
            </a:r>
          </a:p>
        </p:txBody>
      </p:sp>
      <p:sp>
        <p:nvSpPr>
          <p:cNvPr id="164" name="Shape 16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a:solidFill>
                  <a:srgbClr val="FFFFFF"/>
                </a:solidFill>
              </a:rPr>
              <a:t>import numpy as np</a:t>
            </a:r>
          </a:p>
          <a:p>
            <a:pPr lvl="0" rtl="0">
              <a:spcBef>
                <a:spcPts val="0"/>
              </a:spcBef>
              <a:buNone/>
            </a:pPr>
            <a:r>
              <a:rPr lang="en">
                <a:solidFill>
                  <a:srgbClr val="FFFFFF"/>
                </a:solidFill>
              </a:rPr>
              <a:t>from sklearn import datasets</a:t>
            </a:r>
          </a:p>
          <a:p>
            <a:pPr lvl="0" rtl="0">
              <a:spcBef>
                <a:spcPts val="0"/>
              </a:spcBef>
              <a:buNone/>
            </a:pPr>
            <a:r>
              <a:t/>
            </a:r>
            <a:endParaRPr>
              <a:solidFill>
                <a:srgbClr val="FFFFFF"/>
              </a:solidFill>
            </a:endParaRPr>
          </a:p>
          <a:p>
            <a:pPr lvl="0" rtl="0">
              <a:spcBef>
                <a:spcPts val="0"/>
              </a:spcBef>
              <a:buNone/>
            </a:pPr>
            <a:r>
              <a:rPr lang="en">
                <a:solidFill>
                  <a:srgbClr val="FFFFFF"/>
                </a:solidFill>
              </a:rPr>
              <a:t>iris = datasets.load_iris()</a:t>
            </a:r>
          </a:p>
          <a:p>
            <a:pPr lvl="0" rtl="0">
              <a:spcBef>
                <a:spcPts val="0"/>
              </a:spcBef>
              <a:buNone/>
            </a:pPr>
            <a:r>
              <a:rPr lang="en">
                <a:solidFill>
                  <a:srgbClr val="FFFFFF"/>
                </a:solidFill>
              </a:rPr>
              <a:t>X = iris.data</a:t>
            </a:r>
          </a:p>
          <a:p>
            <a:pPr lvl="0" rtl="0">
              <a:spcBef>
                <a:spcPts val="0"/>
              </a:spcBef>
              <a:buNone/>
            </a:pPr>
            <a:r>
              <a:rPr lang="en">
                <a:solidFill>
                  <a:srgbClr val="FFFFFF"/>
                </a:solidFill>
              </a:rPr>
              <a:t>Y = iris.target</a:t>
            </a:r>
          </a:p>
          <a:p>
            <a:pPr lvl="0" rtl="0">
              <a:spcBef>
                <a:spcPts val="0"/>
              </a:spcBef>
              <a:buNone/>
            </a:pPr>
            <a:r>
              <a:t/>
            </a:r>
            <a:endParaRPr sz="1200">
              <a:solidFill>
                <a:srgbClr val="FFFFFF"/>
              </a:solidFill>
            </a:endParaRPr>
          </a:p>
          <a:p>
            <a:pPr lvl="0">
              <a:spcBef>
                <a:spcPts val="0"/>
              </a:spcBef>
              <a:buNone/>
            </a:pPr>
            <a:r>
              <a:t/>
            </a:r>
            <a:endParaRPr sz="1200">
              <a:solidFill>
                <a:srgbClr val="FFFFFF"/>
              </a:solidFill>
            </a:endParaRPr>
          </a:p>
        </p:txBody>
      </p:sp>
      <p:pic>
        <p:nvPicPr>
          <p:cNvPr id="165" name="Shape 165"/>
          <p:cNvPicPr preferRelativeResize="0"/>
          <p:nvPr/>
        </p:nvPicPr>
        <p:blipFill>
          <a:blip r:embed="rId3">
            <a:alphaModFix/>
          </a:blip>
          <a:stretch>
            <a:fillRect/>
          </a:stretch>
        </p:blipFill>
        <p:spPr>
          <a:xfrm>
            <a:off x="4996550" y="1017725"/>
            <a:ext cx="3835750" cy="3819150"/>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 name="Shape 169"/>
        <p:cNvGrpSpPr/>
        <p:nvPr/>
      </p:nvGrpSpPr>
      <p:grpSpPr>
        <a:xfrm>
          <a:off x="0" y="0"/>
          <a:ext cx="0" cy="0"/>
          <a:chOff x="0" y="0"/>
          <a:chExt cx="0" cy="0"/>
        </a:xfrm>
      </p:grpSpPr>
      <p:sp>
        <p:nvSpPr>
          <p:cNvPr id="170" name="Shape 17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Classification: Split your data</a:t>
            </a:r>
          </a:p>
        </p:txBody>
      </p:sp>
      <p:sp>
        <p:nvSpPr>
          <p:cNvPr id="171" name="Shape 17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spcAft>
                <a:spcPts val="0"/>
              </a:spcAft>
              <a:buNone/>
            </a:pPr>
            <a:r>
              <a:rPr lang="en">
                <a:solidFill>
                  <a:srgbClr val="FFFFFF"/>
                </a:solidFill>
              </a:rPr>
              <a:t>ntest=10</a:t>
            </a:r>
          </a:p>
          <a:p>
            <a:pPr lvl="0" rtl="0">
              <a:spcBef>
                <a:spcPts val="0"/>
              </a:spcBef>
              <a:spcAft>
                <a:spcPts val="0"/>
              </a:spcAft>
              <a:buNone/>
            </a:pPr>
            <a:r>
              <a:rPr lang="en">
                <a:solidFill>
                  <a:srgbClr val="FFFFFF"/>
                </a:solidFill>
              </a:rPr>
              <a:t>np.random.seed(0)</a:t>
            </a:r>
          </a:p>
          <a:p>
            <a:pPr lvl="0" rtl="0">
              <a:spcBef>
                <a:spcPts val="0"/>
              </a:spcBef>
              <a:spcAft>
                <a:spcPts val="0"/>
              </a:spcAft>
              <a:buNone/>
            </a:pPr>
            <a:r>
              <a:rPr lang="en">
                <a:solidFill>
                  <a:srgbClr val="FFFFFF"/>
                </a:solidFill>
              </a:rPr>
              <a:t>indices = np.random.permutation(len(X))</a:t>
            </a:r>
          </a:p>
          <a:p>
            <a:pPr lvl="0" rtl="0">
              <a:spcBef>
                <a:spcPts val="0"/>
              </a:spcBef>
              <a:spcAft>
                <a:spcPts val="0"/>
              </a:spcAft>
              <a:buNone/>
            </a:pPr>
            <a:r>
              <a:t/>
            </a:r>
            <a:endParaRPr>
              <a:solidFill>
                <a:srgbClr val="FFFFFF"/>
              </a:solidFill>
            </a:endParaRPr>
          </a:p>
          <a:p>
            <a:pPr lvl="0" rtl="0">
              <a:spcBef>
                <a:spcPts val="0"/>
              </a:spcBef>
              <a:spcAft>
                <a:spcPts val="0"/>
              </a:spcAft>
              <a:buNone/>
            </a:pPr>
            <a:r>
              <a:rPr lang="en">
                <a:solidFill>
                  <a:srgbClr val="FFFFFF"/>
                </a:solidFill>
              </a:rPr>
              <a:t>iris_X_train = X[indices[:-ntest]]</a:t>
            </a:r>
          </a:p>
          <a:p>
            <a:pPr lvl="0" rtl="0">
              <a:spcBef>
                <a:spcPts val="0"/>
              </a:spcBef>
              <a:spcAft>
                <a:spcPts val="0"/>
              </a:spcAft>
              <a:buNone/>
            </a:pPr>
            <a:r>
              <a:rPr lang="en">
                <a:solidFill>
                  <a:srgbClr val="FFFFFF"/>
                </a:solidFill>
              </a:rPr>
              <a:t>iris_Y_train = Y[indices[:-ntest]]</a:t>
            </a:r>
          </a:p>
          <a:p>
            <a:pPr lvl="0" rtl="0">
              <a:spcBef>
                <a:spcPts val="0"/>
              </a:spcBef>
              <a:spcAft>
                <a:spcPts val="0"/>
              </a:spcAft>
              <a:buNone/>
            </a:pPr>
            <a:r>
              <a:t/>
            </a:r>
            <a:endParaRPr>
              <a:solidFill>
                <a:srgbClr val="FFFFFF"/>
              </a:solidFill>
            </a:endParaRPr>
          </a:p>
          <a:p>
            <a:pPr lvl="0" rtl="0">
              <a:spcBef>
                <a:spcPts val="0"/>
              </a:spcBef>
              <a:spcAft>
                <a:spcPts val="0"/>
              </a:spcAft>
              <a:buNone/>
            </a:pPr>
            <a:r>
              <a:rPr lang="en">
                <a:solidFill>
                  <a:srgbClr val="FFFFFF"/>
                </a:solidFill>
              </a:rPr>
              <a:t>iris_X_test = X[indices[-ntest:]]</a:t>
            </a:r>
          </a:p>
          <a:p>
            <a:pPr lvl="0" rtl="0">
              <a:spcBef>
                <a:spcPts val="0"/>
              </a:spcBef>
              <a:spcAft>
                <a:spcPts val="0"/>
              </a:spcAft>
              <a:buNone/>
            </a:pPr>
            <a:r>
              <a:rPr lang="en">
                <a:solidFill>
                  <a:srgbClr val="FFFFFF"/>
                </a:solidFill>
              </a:rPr>
              <a:t>iris_Y_test = Y[indices[-ntest:]]</a:t>
            </a:r>
          </a:p>
          <a:p>
            <a:pPr lvl="0">
              <a:spcBef>
                <a:spcPts val="0"/>
              </a:spcBef>
              <a:spcAft>
                <a:spcPts val="0"/>
              </a:spcAft>
              <a:buNone/>
            </a:pPr>
            <a:r>
              <a:t/>
            </a:r>
            <a:endParaRPr>
              <a:solidFill>
                <a:srgbClr val="FFFFFF"/>
              </a:solidFill>
            </a:endParaRP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x="0" y="0"/>
          <a:ext cx="0" cy="0"/>
          <a:chOff x="0" y="0"/>
          <a:chExt cx="0" cy="0"/>
        </a:xfrm>
      </p:grpSpPr>
      <p:sp>
        <p:nvSpPr>
          <p:cNvPr id="60" name="Shape 60"/>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Machine Learning: your 5-7 things</a:t>
            </a:r>
          </a:p>
        </p:txBody>
      </p:sp>
      <p:sp>
        <p:nvSpPr>
          <p:cNvPr id="61" name="Shape 61"/>
          <p:cNvSpPr txBox="1"/>
          <p:nvPr>
            <p:ph idx="1" type="body"/>
          </p:nvPr>
        </p:nvSpPr>
        <p:spPr>
          <a:xfrm>
            <a:off x="311700" y="1152475"/>
            <a:ext cx="8520599" cy="3416400"/>
          </a:xfrm>
          <a:prstGeom prst="rect">
            <a:avLst/>
          </a:prstGeom>
          <a:noFill/>
          <a:ln>
            <a:noFill/>
          </a:ln>
        </p:spPr>
        <p:txBody>
          <a:bodyPr anchorCtr="0" anchor="t" bIns="91425" lIns="91425" rIns="91425" tIns="91425">
            <a:noAutofit/>
          </a:bodyPr>
          <a:lstStyle/>
          <a:p>
            <a:pPr indent="-381000" lvl="0" marL="457200" marR="0" rtl="0" algn="l">
              <a:lnSpc>
                <a:spcPct val="115000"/>
              </a:lnSpc>
              <a:spcBef>
                <a:spcPts val="0"/>
              </a:spcBef>
              <a:spcAft>
                <a:spcPts val="0"/>
              </a:spcAft>
              <a:buClr>
                <a:srgbClr val="FFFFFF"/>
              </a:buClr>
              <a:buSzPct val="25000"/>
              <a:buFont typeface="Arial"/>
              <a:buNone/>
            </a:pPr>
            <a:r>
              <a:rPr b="0" i="0" lang="en" sz="2400" u="none" cap="none" strike="noStrike">
                <a:solidFill>
                  <a:srgbClr val="FFFFFF"/>
                </a:solidFill>
                <a:latin typeface="Arial"/>
                <a:ea typeface="Arial"/>
                <a:cs typeface="Arial"/>
                <a:sym typeface="Arial"/>
              </a:rPr>
              <a:t>Defining machine learning</a:t>
            </a:r>
          </a:p>
          <a:p>
            <a:pPr indent="-381000" lvl="0" marL="457200" marR="0" rtl="0" algn="l">
              <a:lnSpc>
                <a:spcPct val="115000"/>
              </a:lnSpc>
              <a:spcBef>
                <a:spcPts val="0"/>
              </a:spcBef>
              <a:spcAft>
                <a:spcPts val="0"/>
              </a:spcAft>
              <a:buClr>
                <a:srgbClr val="FFFFFF"/>
              </a:buClr>
              <a:buSzPct val="25000"/>
              <a:buFont typeface="Arial"/>
              <a:buNone/>
            </a:pPr>
            <a:r>
              <a:rPr lang="en" sz="2400">
                <a:solidFill>
                  <a:srgbClr val="FFFFFF"/>
                </a:solidFill>
              </a:rPr>
              <a:t>The Scikit-Learn library</a:t>
            </a:r>
          </a:p>
          <a:p>
            <a:pPr indent="-381000" lvl="0" marL="457200" marR="0" rtl="0" algn="l">
              <a:lnSpc>
                <a:spcPct val="115000"/>
              </a:lnSpc>
              <a:spcBef>
                <a:spcPts val="0"/>
              </a:spcBef>
              <a:spcAft>
                <a:spcPts val="0"/>
              </a:spcAft>
              <a:buClr>
                <a:srgbClr val="FFFFFF"/>
              </a:buClr>
              <a:buSzPct val="25000"/>
              <a:buFont typeface="Arial"/>
              <a:buNone/>
            </a:pPr>
            <a:r>
              <a:rPr b="0" i="0" lang="en" sz="2400" u="none" cap="none" strike="noStrike">
                <a:solidFill>
                  <a:srgbClr val="FFFFFF"/>
                </a:solidFill>
                <a:latin typeface="Arial"/>
                <a:ea typeface="Arial"/>
                <a:cs typeface="Arial"/>
                <a:sym typeface="Arial"/>
              </a:rPr>
              <a:t>Machine learning algorithms</a:t>
            </a:r>
          </a:p>
          <a:p>
            <a:pPr indent="-381000" lvl="0" marL="457200" marR="0" rtl="0" algn="l">
              <a:lnSpc>
                <a:spcPct val="115000"/>
              </a:lnSpc>
              <a:spcBef>
                <a:spcPts val="0"/>
              </a:spcBef>
              <a:spcAft>
                <a:spcPts val="0"/>
              </a:spcAft>
              <a:buClr>
                <a:srgbClr val="FFFFFF"/>
              </a:buClr>
              <a:buSzPct val="25000"/>
              <a:buFont typeface="Arial"/>
              <a:buNone/>
            </a:pPr>
            <a:r>
              <a:rPr b="0" i="0" lang="en" sz="2400" u="none" cap="none" strike="noStrike">
                <a:solidFill>
                  <a:srgbClr val="FFFFFF"/>
                </a:solidFill>
                <a:latin typeface="Arial"/>
                <a:ea typeface="Arial"/>
                <a:cs typeface="Arial"/>
                <a:sym typeface="Arial"/>
              </a:rPr>
              <a:t>Choosing an algorithm</a:t>
            </a:r>
          </a:p>
          <a:p>
            <a:pPr indent="-381000" lvl="0" marL="457200" marR="0" rtl="0" algn="l">
              <a:lnSpc>
                <a:spcPct val="115000"/>
              </a:lnSpc>
              <a:spcBef>
                <a:spcPts val="0"/>
              </a:spcBef>
              <a:spcAft>
                <a:spcPts val="0"/>
              </a:spcAft>
              <a:buClr>
                <a:srgbClr val="FFFFFF"/>
              </a:buClr>
              <a:buSzPct val="25000"/>
              <a:buFont typeface="Arial"/>
              <a:buNone/>
            </a:pPr>
            <a:r>
              <a:rPr b="0" i="0" lang="en" sz="2400" u="none" cap="none" strike="noStrike">
                <a:solidFill>
                  <a:srgbClr val="FFFFFF"/>
                </a:solidFill>
                <a:latin typeface="Arial"/>
                <a:ea typeface="Arial"/>
                <a:cs typeface="Arial"/>
                <a:sym typeface="Arial"/>
              </a:rPr>
              <a:t>Measuring algorithm performance</a:t>
            </a:r>
          </a:p>
          <a:p>
            <a:pPr indent="0" lvl="0" marL="0" marR="0" rtl="0" algn="l">
              <a:lnSpc>
                <a:spcPct val="115000"/>
              </a:lnSpc>
              <a:spcBef>
                <a:spcPts val="0"/>
              </a:spcBef>
              <a:spcAft>
                <a:spcPts val="0"/>
              </a:spcAft>
              <a:buClr>
                <a:schemeClr val="lt2"/>
              </a:buClr>
              <a:buSzPct val="25000"/>
              <a:buFont typeface="Arial"/>
              <a:buNone/>
            </a:pPr>
            <a:r>
              <a:t/>
            </a:r>
            <a:endParaRPr b="0" i="0" sz="1800" u="none" cap="none" strike="noStrike">
              <a:solidFill>
                <a:schemeClr val="lt2"/>
              </a:solidFill>
              <a:latin typeface="Arial"/>
              <a:ea typeface="Arial"/>
              <a:cs typeface="Arial"/>
              <a:sym typeface="Arial"/>
            </a:endParaRP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 name="Shape 175"/>
        <p:cNvGrpSpPr/>
        <p:nvPr/>
      </p:nvGrpSpPr>
      <p:grpSpPr>
        <a:xfrm>
          <a:off x="0" y="0"/>
          <a:ext cx="0" cy="0"/>
          <a:chOff x="0" y="0"/>
          <a:chExt cx="0" cy="0"/>
        </a:xfrm>
      </p:grpSpPr>
      <p:sp>
        <p:nvSpPr>
          <p:cNvPr id="176" name="Shape 17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Classifier: Fit Model to Data</a:t>
            </a:r>
          </a:p>
        </p:txBody>
      </p:sp>
      <p:sp>
        <p:nvSpPr>
          <p:cNvPr id="177" name="Shape 17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a:solidFill>
                  <a:srgbClr val="FFFFFF"/>
                </a:solidFill>
              </a:rPr>
              <a:t>from sklearn.neighbors import KNeighborsClassifier</a:t>
            </a:r>
          </a:p>
          <a:p>
            <a:pPr lvl="0" rtl="0">
              <a:spcBef>
                <a:spcPts val="0"/>
              </a:spcBef>
              <a:buNone/>
            </a:pPr>
            <a:r>
              <a:t/>
            </a:r>
            <a:endParaRPr>
              <a:solidFill>
                <a:srgbClr val="FFFFFF"/>
              </a:solidFill>
            </a:endParaRPr>
          </a:p>
          <a:p>
            <a:pPr lvl="0" rtl="0">
              <a:spcBef>
                <a:spcPts val="0"/>
              </a:spcBef>
              <a:buNone/>
            </a:pPr>
            <a:r>
              <a:rPr lang="en">
                <a:solidFill>
                  <a:srgbClr val="FFFFFF"/>
                </a:solidFill>
              </a:rPr>
              <a:t>knn = KNeighborsClassifier(n_neighbors=5, metric='minkowski')</a:t>
            </a:r>
          </a:p>
          <a:p>
            <a:pPr lvl="0" rtl="0">
              <a:spcBef>
                <a:spcPts val="0"/>
              </a:spcBef>
              <a:buNone/>
            </a:pPr>
            <a:r>
              <a:rPr lang="en">
                <a:solidFill>
                  <a:srgbClr val="FFFFFF"/>
                </a:solidFill>
              </a:rPr>
              <a:t>knn.fit(iris_X_train, iris_Y_train)</a:t>
            </a:r>
          </a:p>
          <a:p>
            <a:pPr lvl="0">
              <a:spcBef>
                <a:spcPts val="0"/>
              </a:spcBef>
              <a:buNone/>
            </a:pPr>
            <a:r>
              <a:t/>
            </a:r>
            <a:endParaRPr>
              <a:solidFill>
                <a:srgbClr val="FFFFFF"/>
              </a:solidFill>
            </a:endParaRP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sp>
        <p:nvSpPr>
          <p:cNvPr id="182" name="Shape 18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Classifier: Check your model</a:t>
            </a:r>
          </a:p>
        </p:txBody>
      </p:sp>
      <p:sp>
        <p:nvSpPr>
          <p:cNvPr id="183" name="Shape 18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a:solidFill>
                  <a:srgbClr val="FFFFFF"/>
                </a:solidFill>
              </a:rPr>
              <a:t>predicted_classes = knn.predict(iris_X_test)</a:t>
            </a:r>
          </a:p>
          <a:p>
            <a:pPr lvl="0" rtl="0">
              <a:spcBef>
                <a:spcPts val="0"/>
              </a:spcBef>
              <a:buNone/>
            </a:pPr>
            <a:r>
              <a:t/>
            </a:r>
            <a:endParaRPr>
              <a:solidFill>
                <a:srgbClr val="FFFFFF"/>
              </a:solidFill>
            </a:endParaRPr>
          </a:p>
          <a:p>
            <a:pPr lvl="0" rtl="0">
              <a:spcBef>
                <a:spcPts val="0"/>
              </a:spcBef>
              <a:buNone/>
            </a:pPr>
            <a:r>
              <a:rPr lang="en">
                <a:solidFill>
                  <a:srgbClr val="FFFFFF"/>
                </a:solidFill>
              </a:rPr>
              <a:t>print('kNN predicted classes: {}'.format(predicted_classes))</a:t>
            </a:r>
          </a:p>
          <a:p>
            <a:pPr lvl="0" rtl="0">
              <a:spcBef>
                <a:spcPts val="0"/>
              </a:spcBef>
              <a:buNone/>
            </a:pPr>
            <a:r>
              <a:rPr lang="en">
                <a:solidFill>
                  <a:srgbClr val="FFFFFF"/>
                </a:solidFill>
              </a:rPr>
              <a:t>print('Real classes:          {}'.format(iris_Y_test))</a:t>
            </a:r>
          </a:p>
          <a:p>
            <a:pPr lvl="0" rtl="0">
              <a:spcBef>
                <a:spcPts val="0"/>
              </a:spcBef>
              <a:buNone/>
            </a:pPr>
            <a:r>
              <a:t/>
            </a:r>
            <a:endParaRPr>
              <a:solidFill>
                <a:srgbClr val="FFFFFF"/>
              </a:solidFill>
            </a:endParaRPr>
          </a:p>
          <a:p>
            <a:pPr lvl="0">
              <a:spcBef>
                <a:spcPts val="0"/>
              </a:spcBef>
              <a:buNone/>
            </a:pPr>
            <a:r>
              <a:t/>
            </a:r>
            <a:endParaRPr>
              <a:solidFill>
                <a:srgbClr val="FFFFFF"/>
              </a:solidFill>
            </a:endParaRPr>
          </a:p>
        </p:txBody>
      </p:sp>
      <p:pic>
        <p:nvPicPr>
          <p:cNvPr id="184" name="Shape 184"/>
          <p:cNvPicPr preferRelativeResize="0"/>
          <p:nvPr/>
        </p:nvPicPr>
        <p:blipFill>
          <a:blip r:embed="rId3">
            <a:alphaModFix/>
          </a:blip>
          <a:stretch>
            <a:fillRect/>
          </a:stretch>
        </p:blipFill>
        <p:spPr>
          <a:xfrm>
            <a:off x="375275" y="3534725"/>
            <a:ext cx="8393450" cy="1034150"/>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 name="Shape 188"/>
        <p:cNvGrpSpPr/>
        <p:nvPr/>
      </p:nvGrpSpPr>
      <p:grpSpPr>
        <a:xfrm>
          <a:off x="0" y="0"/>
          <a:ext cx="0" cy="0"/>
          <a:chOff x="0" y="0"/>
          <a:chExt cx="0" cy="0"/>
        </a:xfrm>
      </p:grpSpPr>
      <p:sp>
        <p:nvSpPr>
          <p:cNvPr id="189" name="Shape 18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Clustering: Find groups in your data</a:t>
            </a:r>
          </a:p>
        </p:txBody>
      </p:sp>
      <p:pic>
        <p:nvPicPr>
          <p:cNvPr id="190" name="Shape 190"/>
          <p:cNvPicPr preferRelativeResize="0"/>
          <p:nvPr/>
        </p:nvPicPr>
        <p:blipFill rotWithShape="1">
          <a:blip r:embed="rId3">
            <a:alphaModFix/>
          </a:blip>
          <a:srcRect b="0" l="0" r="0" t="0"/>
          <a:stretch/>
        </p:blipFill>
        <p:spPr>
          <a:xfrm>
            <a:off x="2009100" y="1109575"/>
            <a:ext cx="5125800" cy="3847500"/>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 name="Shape 194"/>
        <p:cNvGrpSpPr/>
        <p:nvPr/>
      </p:nvGrpSpPr>
      <p:grpSpPr>
        <a:xfrm>
          <a:off x="0" y="0"/>
          <a:ext cx="0" cy="0"/>
          <a:chOff x="0" y="0"/>
          <a:chExt cx="0" cy="0"/>
        </a:xfrm>
      </p:grpSpPr>
      <p:sp>
        <p:nvSpPr>
          <p:cNvPr id="195" name="Shape 19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Clustering: get your data</a:t>
            </a:r>
          </a:p>
        </p:txBody>
      </p:sp>
      <p:sp>
        <p:nvSpPr>
          <p:cNvPr id="196" name="Shape 19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a:solidFill>
                  <a:srgbClr val="FFFFFF"/>
                </a:solidFill>
              </a:rPr>
              <a:t>from sklearn import datasets</a:t>
            </a:r>
          </a:p>
          <a:p>
            <a:pPr lvl="0" rtl="0">
              <a:spcBef>
                <a:spcPts val="0"/>
              </a:spcBef>
              <a:buNone/>
            </a:pPr>
            <a:r>
              <a:t/>
            </a:r>
            <a:endParaRPr>
              <a:solidFill>
                <a:srgbClr val="FFFFFF"/>
              </a:solidFill>
            </a:endParaRPr>
          </a:p>
          <a:p>
            <a:pPr lvl="0" rtl="0">
              <a:spcBef>
                <a:spcPts val="0"/>
              </a:spcBef>
              <a:buNone/>
            </a:pPr>
            <a:r>
              <a:rPr lang="en">
                <a:solidFill>
                  <a:srgbClr val="FFFFFF"/>
                </a:solidFill>
              </a:rPr>
              <a:t>iris = datasets.load_iris()</a:t>
            </a:r>
          </a:p>
          <a:p>
            <a:pPr lvl="0" rtl="0">
              <a:spcBef>
                <a:spcPts val="0"/>
              </a:spcBef>
              <a:buNone/>
            </a:pPr>
            <a:r>
              <a:rPr lang="en">
                <a:solidFill>
                  <a:srgbClr val="FFFFFF"/>
                </a:solidFill>
              </a:rPr>
              <a:t>X = iris.data</a:t>
            </a:r>
          </a:p>
          <a:p>
            <a:pPr lvl="0" rtl="0">
              <a:spcBef>
                <a:spcPts val="0"/>
              </a:spcBef>
              <a:buNone/>
            </a:pPr>
            <a:r>
              <a:rPr lang="en">
                <a:solidFill>
                  <a:srgbClr val="FFFFFF"/>
                </a:solidFill>
              </a:rPr>
              <a:t>Y = iris.target</a:t>
            </a:r>
          </a:p>
          <a:p>
            <a:pPr lvl="0" rtl="0">
              <a:spcBef>
                <a:spcPts val="0"/>
              </a:spcBef>
              <a:buNone/>
            </a:pPr>
            <a:r>
              <a:rPr lang="en">
                <a:solidFill>
                  <a:srgbClr val="FFFFFF"/>
                </a:solidFill>
              </a:rPr>
              <a:t>print("Xs: {}".format(X))</a:t>
            </a:r>
          </a:p>
          <a:p>
            <a:pPr lvl="0">
              <a:spcBef>
                <a:spcPts val="0"/>
              </a:spcBef>
              <a:buNone/>
            </a:pPr>
            <a:r>
              <a:t/>
            </a:r>
            <a:endParaRPr>
              <a:solidFill>
                <a:srgbClr val="FFFFFF"/>
              </a:solidFill>
            </a:endParaRP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Clustering: Fit model to data</a:t>
            </a:r>
          </a:p>
        </p:txBody>
      </p:sp>
      <p:sp>
        <p:nvSpPr>
          <p:cNvPr id="202" name="Shape 202"/>
          <p:cNvSpPr txBox="1"/>
          <p:nvPr>
            <p:ph idx="1" type="body"/>
          </p:nvPr>
        </p:nvSpPr>
        <p:spPr>
          <a:xfrm>
            <a:off x="468000" y="1219475"/>
            <a:ext cx="8520600" cy="3416400"/>
          </a:xfrm>
          <a:prstGeom prst="rect">
            <a:avLst/>
          </a:prstGeom>
        </p:spPr>
        <p:txBody>
          <a:bodyPr anchorCtr="0" anchor="t" bIns="91425" lIns="91425" rIns="91425" tIns="91425">
            <a:noAutofit/>
          </a:bodyPr>
          <a:lstStyle/>
          <a:p>
            <a:pPr lvl="0" rtl="0">
              <a:spcBef>
                <a:spcPts val="0"/>
              </a:spcBef>
              <a:buNone/>
            </a:pPr>
            <a:r>
              <a:rPr lang="en">
                <a:solidFill>
                  <a:srgbClr val="FFFFFF"/>
                </a:solidFill>
              </a:rPr>
              <a:t>from sklearn import cluster</a:t>
            </a:r>
          </a:p>
          <a:p>
            <a:pPr lvl="0" rtl="0">
              <a:spcBef>
                <a:spcPts val="0"/>
              </a:spcBef>
              <a:buNone/>
            </a:pPr>
            <a:r>
              <a:t/>
            </a:r>
            <a:endParaRPr>
              <a:solidFill>
                <a:srgbClr val="FFFFFF"/>
              </a:solidFill>
            </a:endParaRPr>
          </a:p>
          <a:p>
            <a:pPr lvl="0" rtl="0">
              <a:spcBef>
                <a:spcPts val="0"/>
              </a:spcBef>
              <a:buNone/>
            </a:pPr>
            <a:r>
              <a:rPr lang="en">
                <a:solidFill>
                  <a:srgbClr val="FFFFFF"/>
                </a:solidFill>
              </a:rPr>
              <a:t>k_means = cluster.KMeans(3)</a:t>
            </a:r>
          </a:p>
          <a:p>
            <a:pPr lvl="0">
              <a:spcBef>
                <a:spcPts val="0"/>
              </a:spcBef>
              <a:buNone/>
            </a:pPr>
            <a:r>
              <a:rPr lang="en">
                <a:solidFill>
                  <a:srgbClr val="FFFFFF"/>
                </a:solidFill>
              </a:rPr>
              <a:t>k_means.fit(iris.data)</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6" name="Shape 206"/>
        <p:cNvGrpSpPr/>
        <p:nvPr/>
      </p:nvGrpSpPr>
      <p:grpSpPr>
        <a:xfrm>
          <a:off x="0" y="0"/>
          <a:ext cx="0" cy="0"/>
          <a:chOff x="0" y="0"/>
          <a:chExt cx="0" cy="0"/>
        </a:xfrm>
      </p:grpSpPr>
      <p:sp>
        <p:nvSpPr>
          <p:cNvPr id="207" name="Shape 20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Clustering: Check your model</a:t>
            </a:r>
          </a:p>
        </p:txBody>
      </p:sp>
      <p:sp>
        <p:nvSpPr>
          <p:cNvPr id="208" name="Shape 20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a:solidFill>
                  <a:srgbClr val="FFFFFF"/>
                </a:solidFill>
              </a:rPr>
              <a:t>print("Generated labels: \n{}".format(k_means.labels_))</a:t>
            </a:r>
          </a:p>
          <a:p>
            <a:pPr lvl="0" rtl="0">
              <a:spcBef>
                <a:spcPts val="0"/>
              </a:spcBef>
              <a:buNone/>
            </a:pPr>
            <a:r>
              <a:rPr lang="en">
                <a:solidFill>
                  <a:srgbClr val="FFFFFF"/>
                </a:solidFill>
              </a:rPr>
              <a:t>print("Real labels: \n{}".format(Y))</a:t>
            </a:r>
          </a:p>
          <a:p>
            <a:pPr lvl="0">
              <a:spcBef>
                <a:spcPts val="0"/>
              </a:spcBef>
              <a:buNone/>
            </a:pPr>
            <a:r>
              <a:t/>
            </a:r>
            <a:endParaRPr>
              <a:solidFill>
                <a:srgbClr val="FFFFFF"/>
              </a:solidFill>
            </a:endParaRPr>
          </a:p>
        </p:txBody>
      </p:sp>
      <p:pic>
        <p:nvPicPr>
          <p:cNvPr id="209" name="Shape 209"/>
          <p:cNvPicPr preferRelativeResize="0"/>
          <p:nvPr/>
        </p:nvPicPr>
        <p:blipFill>
          <a:blip r:embed="rId3">
            <a:alphaModFix/>
          </a:blip>
          <a:stretch>
            <a:fillRect/>
          </a:stretch>
        </p:blipFill>
        <p:spPr>
          <a:xfrm>
            <a:off x="311699" y="2183158"/>
            <a:ext cx="8520599" cy="2820492"/>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Dimensionality Reduction</a:t>
            </a:r>
          </a:p>
        </p:txBody>
      </p:sp>
      <p:pic>
        <p:nvPicPr>
          <p:cNvPr id="215" name="Shape 215"/>
          <p:cNvPicPr preferRelativeResize="0"/>
          <p:nvPr/>
        </p:nvPicPr>
        <p:blipFill rotWithShape="1">
          <a:blip r:embed="rId3">
            <a:alphaModFix/>
          </a:blip>
          <a:srcRect b="0" l="0" r="0" t="0"/>
          <a:stretch/>
        </p:blipFill>
        <p:spPr>
          <a:xfrm>
            <a:off x="4433225" y="1152475"/>
            <a:ext cx="4622400" cy="3264300"/>
          </a:xfrm>
          <a:prstGeom prst="rect">
            <a:avLst/>
          </a:prstGeom>
          <a:noFill/>
          <a:ln>
            <a:noFill/>
          </a:ln>
        </p:spPr>
      </p:pic>
      <p:pic>
        <p:nvPicPr>
          <p:cNvPr id="216" name="Shape 216"/>
          <p:cNvPicPr preferRelativeResize="0"/>
          <p:nvPr/>
        </p:nvPicPr>
        <p:blipFill>
          <a:blip r:embed="rId4">
            <a:alphaModFix/>
          </a:blip>
          <a:stretch>
            <a:fillRect/>
          </a:stretch>
        </p:blipFill>
        <p:spPr>
          <a:xfrm>
            <a:off x="199575" y="1501862"/>
            <a:ext cx="4123425" cy="2565675"/>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Dimensionality reduction: Get your data</a:t>
            </a:r>
          </a:p>
        </p:txBody>
      </p:sp>
      <p:pic>
        <p:nvPicPr>
          <p:cNvPr id="222" name="Shape 222"/>
          <p:cNvPicPr preferRelativeResize="0"/>
          <p:nvPr/>
        </p:nvPicPr>
        <p:blipFill rotWithShape="1">
          <a:blip r:embed="rId3">
            <a:alphaModFix/>
          </a:blip>
          <a:srcRect b="0" l="0" r="0" t="0"/>
          <a:stretch/>
        </p:blipFill>
        <p:spPr>
          <a:xfrm>
            <a:off x="1504650" y="1226420"/>
            <a:ext cx="5512500" cy="3368700"/>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sp>
        <p:nvSpPr>
          <p:cNvPr id="227" name="Shape 22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Dimensionality reduction: Fit model to data</a:t>
            </a:r>
          </a:p>
        </p:txBody>
      </p:sp>
      <p:pic>
        <p:nvPicPr>
          <p:cNvPr id="228" name="Shape 228"/>
          <p:cNvPicPr preferRelativeResize="0"/>
          <p:nvPr/>
        </p:nvPicPr>
        <p:blipFill rotWithShape="1">
          <a:blip r:embed="rId3">
            <a:alphaModFix/>
          </a:blip>
          <a:srcRect b="0" l="0" r="0" t="0"/>
          <a:stretch/>
        </p:blipFill>
        <p:spPr>
          <a:xfrm>
            <a:off x="1890750" y="1017725"/>
            <a:ext cx="5362500" cy="3786900"/>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sp>
        <p:nvSpPr>
          <p:cNvPr id="233" name="Shape 233"/>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lang="en"/>
              <a:t>Recap: </a:t>
            </a:r>
            <a:r>
              <a:rPr b="0" i="0" lang="en" sz="2800" u="none" cap="none" strike="noStrike">
                <a:solidFill>
                  <a:schemeClr val="dk1"/>
                </a:solidFill>
                <a:latin typeface="Arial"/>
                <a:ea typeface="Arial"/>
                <a:cs typeface="Arial"/>
                <a:sym typeface="Arial"/>
              </a:rPr>
              <a:t>Choosing an Algorithm</a:t>
            </a:r>
          </a:p>
        </p:txBody>
      </p:sp>
      <p:sp>
        <p:nvSpPr>
          <p:cNvPr id="234" name="Shape 234"/>
          <p:cNvSpPr txBox="1"/>
          <p:nvPr>
            <p:ph idx="1" type="body"/>
          </p:nvPr>
        </p:nvSpPr>
        <p:spPr>
          <a:xfrm>
            <a:off x="311700" y="1152475"/>
            <a:ext cx="8520599" cy="3416400"/>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rgbClr val="FFFFFF"/>
              </a:buClr>
              <a:buSzPct val="25000"/>
              <a:buFont typeface="Arial"/>
              <a:buNone/>
            </a:pPr>
            <a:r>
              <a:rPr b="0" i="0" lang="en" sz="1800" u="none" cap="none" strike="noStrike">
                <a:solidFill>
                  <a:srgbClr val="FFFFFF"/>
                </a:solidFill>
                <a:latin typeface="Arial"/>
                <a:ea typeface="Arial"/>
                <a:cs typeface="Arial"/>
                <a:sym typeface="Arial"/>
              </a:rPr>
              <a:t>Have: data and expected outputs</a:t>
            </a:r>
          </a:p>
          <a:p>
            <a:pPr indent="-342900" lvl="1" marL="914400" marR="0" rtl="0" algn="l">
              <a:lnSpc>
                <a:spcPct val="115000"/>
              </a:lnSpc>
              <a:spcBef>
                <a:spcPts val="0"/>
              </a:spcBef>
              <a:spcAft>
                <a:spcPts val="0"/>
              </a:spcAft>
              <a:buClr>
                <a:srgbClr val="FFFFFF"/>
              </a:buClr>
              <a:buSzPct val="25000"/>
              <a:buFont typeface="Arial"/>
              <a:buNone/>
            </a:pPr>
            <a:r>
              <a:rPr b="0" i="0" lang="en" sz="1800" u="none" cap="none" strike="noStrike">
                <a:solidFill>
                  <a:srgbClr val="FFFFFF"/>
                </a:solidFill>
                <a:latin typeface="Arial"/>
                <a:ea typeface="Arial"/>
                <a:cs typeface="Arial"/>
                <a:sym typeface="Arial"/>
              </a:rPr>
              <a:t>Want numbers? Try regression algorithms</a:t>
            </a:r>
          </a:p>
          <a:p>
            <a:pPr indent="-342900" lvl="1" marL="914400" marR="0" rtl="0" algn="l">
              <a:lnSpc>
                <a:spcPct val="115000"/>
              </a:lnSpc>
              <a:spcBef>
                <a:spcPts val="0"/>
              </a:spcBef>
              <a:spcAft>
                <a:spcPts val="0"/>
              </a:spcAft>
              <a:buClr>
                <a:srgbClr val="FFFFFF"/>
              </a:buClr>
              <a:buSzPct val="25000"/>
              <a:buFont typeface="Arial"/>
              <a:buNone/>
            </a:pPr>
            <a:r>
              <a:rPr b="0" i="0" lang="en" sz="1800" u="none" cap="none" strike="noStrike">
                <a:solidFill>
                  <a:srgbClr val="FFFFFF"/>
                </a:solidFill>
                <a:latin typeface="Arial"/>
                <a:ea typeface="Arial"/>
                <a:cs typeface="Arial"/>
                <a:sym typeface="Arial"/>
              </a:rPr>
              <a:t>Want classes?  Try classification algorithms</a:t>
            </a:r>
          </a:p>
          <a:p>
            <a:pPr indent="0" lvl="0" marL="0" marR="0" rtl="0" algn="l">
              <a:lnSpc>
                <a:spcPct val="115000"/>
              </a:lnSpc>
              <a:spcBef>
                <a:spcPts val="0"/>
              </a:spcBef>
              <a:spcAft>
                <a:spcPts val="0"/>
              </a:spcAft>
              <a:buClr>
                <a:schemeClr val="lt2"/>
              </a:buClr>
              <a:buSzPct val="25000"/>
              <a:buFont typeface="Arial"/>
              <a:buNone/>
            </a:pPr>
            <a:r>
              <a:t/>
            </a:r>
            <a:endParaRPr b="0" i="0" sz="1800" u="none" cap="none" strike="noStrike">
              <a:solidFill>
                <a:srgbClr val="FFFFFF"/>
              </a:solidFill>
              <a:latin typeface="Arial"/>
              <a:ea typeface="Arial"/>
              <a:cs typeface="Arial"/>
              <a:sym typeface="Arial"/>
            </a:endParaRPr>
          </a:p>
          <a:p>
            <a:pPr indent="-228600" lvl="0" marL="457200" marR="0" rtl="0" algn="l">
              <a:lnSpc>
                <a:spcPct val="115000"/>
              </a:lnSpc>
              <a:spcBef>
                <a:spcPts val="0"/>
              </a:spcBef>
              <a:spcAft>
                <a:spcPts val="0"/>
              </a:spcAft>
              <a:buClr>
                <a:srgbClr val="FFFFFF"/>
              </a:buClr>
              <a:buSzPct val="25000"/>
              <a:buFont typeface="Arial"/>
              <a:buNone/>
            </a:pPr>
            <a:r>
              <a:rPr b="0" i="0" lang="en" sz="1800" u="none" cap="none" strike="noStrike">
                <a:solidFill>
                  <a:srgbClr val="FFFFFF"/>
                </a:solidFill>
                <a:latin typeface="Arial"/>
                <a:ea typeface="Arial"/>
                <a:cs typeface="Arial"/>
                <a:sym typeface="Arial"/>
              </a:rPr>
              <a:t>Have: just data</a:t>
            </a:r>
          </a:p>
          <a:p>
            <a:pPr indent="-342900" lvl="1" marL="914400" marR="0" rtl="0" algn="l">
              <a:lnSpc>
                <a:spcPct val="115000"/>
              </a:lnSpc>
              <a:spcBef>
                <a:spcPts val="0"/>
              </a:spcBef>
              <a:spcAft>
                <a:spcPts val="0"/>
              </a:spcAft>
              <a:buClr>
                <a:srgbClr val="FFFFFF"/>
              </a:buClr>
              <a:buSzPct val="25000"/>
              <a:buFont typeface="Arial"/>
              <a:buNone/>
            </a:pPr>
            <a:r>
              <a:rPr b="0" i="0" lang="en" sz="1800" u="none" cap="none" strike="noStrike">
                <a:solidFill>
                  <a:srgbClr val="FFFFFF"/>
                </a:solidFill>
                <a:latin typeface="Arial"/>
                <a:ea typeface="Arial"/>
                <a:cs typeface="Arial"/>
                <a:sym typeface="Arial"/>
              </a:rPr>
              <a:t>Want to find structure? Try clustering algorithms</a:t>
            </a:r>
          </a:p>
          <a:p>
            <a:pPr indent="-342900" lvl="1" marL="914400" marR="0" rtl="0" algn="l">
              <a:lnSpc>
                <a:spcPct val="115000"/>
              </a:lnSpc>
              <a:spcBef>
                <a:spcPts val="0"/>
              </a:spcBef>
              <a:spcAft>
                <a:spcPts val="0"/>
              </a:spcAft>
              <a:buClr>
                <a:srgbClr val="FFFFFF"/>
              </a:buClr>
              <a:buSzPct val="25000"/>
              <a:buFont typeface="Arial"/>
              <a:buNone/>
            </a:pPr>
            <a:r>
              <a:rPr b="0" i="0" lang="en" sz="1800" u="none" cap="none" strike="noStrike">
                <a:solidFill>
                  <a:srgbClr val="FFFFFF"/>
                </a:solidFill>
                <a:latin typeface="Arial"/>
                <a:ea typeface="Arial"/>
                <a:cs typeface="Arial"/>
                <a:sym typeface="Arial"/>
              </a:rPr>
              <a:t>Want to look at it? Try dimensionality reduction</a:t>
            </a:r>
          </a:p>
          <a:p>
            <a:pPr indent="0" lvl="0" marL="0" marR="0" rtl="0" algn="l">
              <a:lnSpc>
                <a:spcPct val="115000"/>
              </a:lnSpc>
              <a:spcBef>
                <a:spcPts val="0"/>
              </a:spcBef>
              <a:spcAft>
                <a:spcPts val="0"/>
              </a:spcAft>
              <a:buClr>
                <a:schemeClr val="lt2"/>
              </a:buClr>
              <a:buSzPct val="25000"/>
              <a:buFont typeface="Arial"/>
              <a:buNone/>
            </a:pPr>
            <a:r>
              <a:t/>
            </a:r>
            <a:endParaRPr b="0" i="0" sz="1800" u="none" cap="none" strike="noStrike">
              <a:solidFill>
                <a:schemeClr val="lt2"/>
              </a:solidFill>
              <a:latin typeface="Arial"/>
              <a:ea typeface="Arial"/>
              <a:cs typeface="Arial"/>
              <a:sym typeface="Arial"/>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sp>
        <p:nvSpPr>
          <p:cNvPr id="66" name="Shape 66"/>
          <p:cNvSpPr txBox="1"/>
          <p:nvPr>
            <p:ph type="title"/>
          </p:nvPr>
        </p:nvSpPr>
        <p:spPr>
          <a:xfrm>
            <a:off x="311700" y="2150850"/>
            <a:ext cx="8520599" cy="8418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0" i="0" lang="en" sz="3600" u="none" cap="none" strike="noStrike">
                <a:solidFill>
                  <a:schemeClr val="dk1"/>
                </a:solidFill>
                <a:latin typeface="Arial"/>
                <a:ea typeface="Arial"/>
                <a:cs typeface="Arial"/>
                <a:sym typeface="Arial"/>
              </a:rPr>
              <a:t>Defining Machine Learning</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 name="Shape 238"/>
        <p:cNvGrpSpPr/>
        <p:nvPr/>
      </p:nvGrpSpPr>
      <p:grpSpPr>
        <a:xfrm>
          <a:off x="0" y="0"/>
          <a:ext cx="0" cy="0"/>
          <a:chOff x="0" y="0"/>
          <a:chExt cx="0" cy="0"/>
        </a:xfrm>
      </p:grpSpPr>
      <p:sp>
        <p:nvSpPr>
          <p:cNvPr id="239" name="Shape 239"/>
          <p:cNvSpPr txBox="1"/>
          <p:nvPr>
            <p:ph type="title"/>
          </p:nvPr>
        </p:nvSpPr>
        <p:spPr>
          <a:xfrm>
            <a:off x="311700" y="2150850"/>
            <a:ext cx="8520599" cy="8418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0" i="0" lang="en" sz="3600" u="none" cap="none" strike="noStrike">
                <a:solidFill>
                  <a:schemeClr val="dk1"/>
                </a:solidFill>
                <a:latin typeface="Arial"/>
                <a:ea typeface="Arial"/>
                <a:cs typeface="Arial"/>
                <a:sym typeface="Arial"/>
              </a:rPr>
              <a:t>Model Validation</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 name="Shape 243"/>
        <p:cNvGrpSpPr/>
        <p:nvPr/>
      </p:nvGrpSpPr>
      <p:grpSpPr>
        <a:xfrm>
          <a:off x="0" y="0"/>
          <a:ext cx="0" cy="0"/>
          <a:chOff x="0" y="0"/>
          <a:chExt cx="0" cy="0"/>
        </a:xfrm>
      </p:grpSpPr>
      <p:sp>
        <p:nvSpPr>
          <p:cNvPr id="244" name="Shape 244"/>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How well does the model fit new data?</a:t>
            </a:r>
          </a:p>
        </p:txBody>
      </p:sp>
      <p:sp>
        <p:nvSpPr>
          <p:cNvPr id="245" name="Shape 245"/>
          <p:cNvSpPr txBox="1"/>
          <p:nvPr>
            <p:ph idx="1" type="body"/>
          </p:nvPr>
        </p:nvSpPr>
        <p:spPr>
          <a:xfrm>
            <a:off x="311700" y="1152475"/>
            <a:ext cx="8420999" cy="34164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lt2"/>
              </a:buClr>
              <a:buSzPct val="25000"/>
              <a:buFont typeface="Arial"/>
              <a:buNone/>
            </a:pPr>
            <a:r>
              <a:rPr b="0" i="0" lang="en" sz="1800" u="none" cap="none" strike="noStrike">
                <a:solidFill>
                  <a:srgbClr val="FFFFFF"/>
                </a:solidFill>
                <a:latin typeface="Arial"/>
                <a:ea typeface="Arial"/>
                <a:cs typeface="Arial"/>
                <a:sym typeface="Arial"/>
              </a:rPr>
              <a:t>“Holdout sets”: </a:t>
            </a:r>
          </a:p>
          <a:p>
            <a:pPr indent="-342900" lvl="1" marL="914400" marR="0" rtl="0" algn="l">
              <a:lnSpc>
                <a:spcPct val="115000"/>
              </a:lnSpc>
              <a:spcBef>
                <a:spcPts val="1600"/>
              </a:spcBef>
              <a:spcAft>
                <a:spcPts val="0"/>
              </a:spcAft>
              <a:buClr>
                <a:srgbClr val="FFFFFF"/>
              </a:buClr>
              <a:buSzPct val="25000"/>
              <a:buFont typeface="Arial"/>
              <a:buNone/>
            </a:pPr>
            <a:r>
              <a:rPr b="0" i="0" lang="en" sz="1800" u="none" cap="none" strike="noStrike">
                <a:solidFill>
                  <a:srgbClr val="FFFFFF"/>
                </a:solidFill>
                <a:latin typeface="Arial"/>
                <a:ea typeface="Arial"/>
                <a:cs typeface="Arial"/>
                <a:sym typeface="Arial"/>
              </a:rPr>
              <a:t>split your data into training and test sets</a:t>
            </a:r>
          </a:p>
          <a:p>
            <a:pPr indent="-342900" lvl="1" marL="914400" marR="0" rtl="0" algn="l">
              <a:lnSpc>
                <a:spcPct val="115000"/>
              </a:lnSpc>
              <a:spcBef>
                <a:spcPts val="1600"/>
              </a:spcBef>
              <a:spcAft>
                <a:spcPts val="0"/>
              </a:spcAft>
              <a:buClr>
                <a:srgbClr val="FFFFFF"/>
              </a:buClr>
              <a:buSzPct val="25000"/>
              <a:buFont typeface="Arial"/>
              <a:buNone/>
            </a:pPr>
            <a:r>
              <a:rPr b="0" i="0" lang="en" sz="1800" u="none" cap="none" strike="noStrike">
                <a:solidFill>
                  <a:srgbClr val="FFFFFF"/>
                </a:solidFill>
                <a:latin typeface="Arial"/>
                <a:ea typeface="Arial"/>
                <a:cs typeface="Arial"/>
                <a:sym typeface="Arial"/>
              </a:rPr>
              <a:t>learn your model with the training set</a:t>
            </a:r>
          </a:p>
          <a:p>
            <a:pPr indent="-342900" lvl="1" marL="914400" marR="0" rtl="0" algn="l">
              <a:lnSpc>
                <a:spcPct val="115000"/>
              </a:lnSpc>
              <a:spcBef>
                <a:spcPts val="1600"/>
              </a:spcBef>
              <a:spcAft>
                <a:spcPts val="0"/>
              </a:spcAft>
              <a:buClr>
                <a:srgbClr val="FFFFFF"/>
              </a:buClr>
              <a:buSzPct val="25000"/>
              <a:buFont typeface="Arial"/>
              <a:buNone/>
            </a:pPr>
            <a:r>
              <a:rPr b="0" i="0" lang="en" sz="1800" u="none" cap="none" strike="noStrike">
                <a:solidFill>
                  <a:srgbClr val="FFFFFF"/>
                </a:solidFill>
                <a:latin typeface="Arial"/>
                <a:ea typeface="Arial"/>
                <a:cs typeface="Arial"/>
                <a:sym typeface="Arial"/>
              </a:rPr>
              <a:t>get a validation score for your test set</a:t>
            </a:r>
          </a:p>
          <a:p>
            <a:pPr indent="0" lvl="0" marL="0" marR="0" rtl="0" algn="l">
              <a:lnSpc>
                <a:spcPct val="115000"/>
              </a:lnSpc>
              <a:spcBef>
                <a:spcPts val="1600"/>
              </a:spcBef>
              <a:spcAft>
                <a:spcPts val="0"/>
              </a:spcAft>
              <a:buClr>
                <a:schemeClr val="lt2"/>
              </a:buClr>
              <a:buSzPct val="25000"/>
              <a:buFont typeface="Arial"/>
              <a:buNone/>
            </a:pPr>
            <a:r>
              <a:rPr b="0" i="0" lang="en" sz="1800" u="none" cap="none" strike="noStrike">
                <a:solidFill>
                  <a:srgbClr val="FFFFFF"/>
                </a:solidFill>
                <a:latin typeface="Arial"/>
                <a:ea typeface="Arial"/>
                <a:cs typeface="Arial"/>
                <a:sym typeface="Arial"/>
              </a:rPr>
              <a:t>Models are rarely perfect… you might have to change parameters or model</a:t>
            </a:r>
          </a:p>
          <a:p>
            <a:pPr indent="-228600" lvl="0" marL="457200" marR="0" rtl="0" algn="l">
              <a:lnSpc>
                <a:spcPct val="115000"/>
              </a:lnSpc>
              <a:spcBef>
                <a:spcPts val="1600"/>
              </a:spcBef>
              <a:spcAft>
                <a:spcPts val="0"/>
              </a:spcAft>
              <a:buClr>
                <a:srgbClr val="FFFFFF"/>
              </a:buClr>
              <a:buSzPct val="100000"/>
              <a:buFont typeface="Arial"/>
              <a:buChar char="●"/>
            </a:pPr>
            <a:r>
              <a:rPr b="0" i="0" lang="en" sz="1800" u="none" cap="none" strike="noStrike">
                <a:solidFill>
                  <a:schemeClr val="dk1"/>
                </a:solidFill>
                <a:latin typeface="Arial"/>
                <a:ea typeface="Arial"/>
                <a:cs typeface="Arial"/>
                <a:sym typeface="Arial"/>
              </a:rPr>
              <a:t>underfitting: model not complex enough to fit the training data</a:t>
            </a:r>
          </a:p>
          <a:p>
            <a:pPr indent="-228600" lvl="0" marL="457200" marR="0" rtl="0" algn="l">
              <a:lnSpc>
                <a:spcPct val="115000"/>
              </a:lnSpc>
              <a:spcBef>
                <a:spcPts val="1600"/>
              </a:spcBef>
              <a:spcAft>
                <a:spcPts val="0"/>
              </a:spcAft>
              <a:buClr>
                <a:srgbClr val="FFFFFF"/>
              </a:buClr>
              <a:buSzPct val="100000"/>
              <a:buFont typeface="Arial"/>
              <a:buChar char="●"/>
            </a:pPr>
            <a:r>
              <a:rPr b="0" i="0" lang="en" sz="1800" u="none" cap="none" strike="noStrike">
                <a:solidFill>
                  <a:srgbClr val="FFFFFF"/>
                </a:solidFill>
                <a:latin typeface="Arial"/>
                <a:ea typeface="Arial"/>
                <a:cs typeface="Arial"/>
                <a:sym typeface="Arial"/>
              </a:rPr>
              <a:t>overfitting: model too complex: fits the training data well, does badly on test</a:t>
            </a:r>
          </a:p>
          <a:p>
            <a:pPr indent="0" lvl="0" marL="0" marR="0" rtl="0" algn="l">
              <a:lnSpc>
                <a:spcPct val="115000"/>
              </a:lnSpc>
              <a:spcBef>
                <a:spcPts val="1600"/>
              </a:spcBef>
              <a:spcAft>
                <a:spcPts val="0"/>
              </a:spcAft>
              <a:buClr>
                <a:schemeClr val="lt2"/>
              </a:buClr>
              <a:buSzPct val="25000"/>
              <a:buFont typeface="Arial"/>
              <a:buNone/>
            </a:pPr>
            <a:r>
              <a:t/>
            </a:r>
            <a:endParaRPr b="0" i="0" sz="1800" u="none" cap="none" strike="noStrike">
              <a:solidFill>
                <a:srgbClr val="ADADAD"/>
              </a:solidFill>
              <a:latin typeface="Arial"/>
              <a:ea typeface="Arial"/>
              <a:cs typeface="Arial"/>
              <a:sym typeface="Arial"/>
            </a:endParaRPr>
          </a:p>
          <a:p>
            <a:pPr indent="0" lvl="0" marL="0" marR="0" rtl="0" algn="l">
              <a:lnSpc>
                <a:spcPct val="115000"/>
              </a:lnSpc>
              <a:spcBef>
                <a:spcPts val="1600"/>
              </a:spcBef>
              <a:spcAft>
                <a:spcPts val="0"/>
              </a:spcAft>
              <a:buClr>
                <a:schemeClr val="lt2"/>
              </a:buClr>
              <a:buSzPct val="25000"/>
              <a:buFont typeface="Arial"/>
              <a:buNone/>
            </a:pPr>
            <a:r>
              <a:t/>
            </a:r>
            <a:endParaRPr b="0" i="0" sz="1800" u="none" cap="none" strike="noStrike">
              <a:solidFill>
                <a:schemeClr val="lt2"/>
              </a:solidFill>
              <a:latin typeface="Arial"/>
              <a:ea typeface="Arial"/>
              <a:cs typeface="Arial"/>
              <a:sym typeface="Arial"/>
            </a:endParaRP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sp>
        <p:nvSpPr>
          <p:cNvPr id="250" name="Shape 250"/>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Overfitting and underfitting</a:t>
            </a:r>
          </a:p>
        </p:txBody>
      </p:sp>
      <p:pic>
        <p:nvPicPr>
          <p:cNvPr id="251" name="Shape 251"/>
          <p:cNvPicPr preferRelativeResize="0"/>
          <p:nvPr/>
        </p:nvPicPr>
        <p:blipFill rotWithShape="1">
          <a:blip r:embed="rId3">
            <a:alphaModFix/>
          </a:blip>
          <a:srcRect b="0" l="0" r="0" t="0"/>
          <a:stretch/>
        </p:blipFill>
        <p:spPr>
          <a:xfrm>
            <a:off x="542812" y="1270124"/>
            <a:ext cx="8058375" cy="3298750"/>
          </a:xfrm>
          <a:prstGeom prst="rect">
            <a:avLst/>
          </a:prstGeom>
          <a:noFill/>
          <a:ln>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sp>
        <p:nvSpPr>
          <p:cNvPr id="256" name="Shape 256"/>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The Confusion Matrix</a:t>
            </a:r>
          </a:p>
        </p:txBody>
      </p:sp>
      <p:sp>
        <p:nvSpPr>
          <p:cNvPr id="257" name="Shape 257"/>
          <p:cNvSpPr txBox="1"/>
          <p:nvPr>
            <p:ph idx="1" type="body"/>
          </p:nvPr>
        </p:nvSpPr>
        <p:spPr>
          <a:xfrm>
            <a:off x="311700" y="1152475"/>
            <a:ext cx="8520599" cy="3416400"/>
          </a:xfrm>
          <a:prstGeom prst="rect">
            <a:avLst/>
          </a:prstGeom>
          <a:noFill/>
          <a:ln>
            <a:noFill/>
          </a:ln>
        </p:spPr>
        <p:txBody>
          <a:bodyPr anchorCtr="0" anchor="t" bIns="91425" lIns="91425" rIns="91425" tIns="91425">
            <a:noAutofit/>
          </a:bodyPr>
          <a:lstStyle/>
          <a:p>
            <a:pPr indent="-381000" lvl="0" marL="457200" marR="0" rtl="0" algn="l">
              <a:lnSpc>
                <a:spcPct val="115000"/>
              </a:lnSpc>
              <a:spcBef>
                <a:spcPts val="0"/>
              </a:spcBef>
              <a:spcAft>
                <a:spcPts val="0"/>
              </a:spcAft>
              <a:buClr>
                <a:srgbClr val="FFFFFF"/>
              </a:buClr>
              <a:buSzPct val="25000"/>
              <a:buFont typeface="Arial"/>
              <a:buNone/>
            </a:pPr>
            <a:r>
              <a:rPr b="0" i="0" lang="en" sz="2400" u="none" cap="none" strike="noStrike">
                <a:solidFill>
                  <a:srgbClr val="FFFFFF"/>
                </a:solidFill>
                <a:latin typeface="Arial"/>
                <a:ea typeface="Arial"/>
                <a:cs typeface="Arial"/>
                <a:sym typeface="Arial"/>
              </a:rPr>
              <a:t>True positive</a:t>
            </a:r>
          </a:p>
          <a:p>
            <a:pPr indent="-381000" lvl="0" marL="457200" marR="0" rtl="0" algn="l">
              <a:lnSpc>
                <a:spcPct val="115000"/>
              </a:lnSpc>
              <a:spcBef>
                <a:spcPts val="0"/>
              </a:spcBef>
              <a:spcAft>
                <a:spcPts val="0"/>
              </a:spcAft>
              <a:buClr>
                <a:srgbClr val="FFFFFF"/>
              </a:buClr>
              <a:buSzPct val="25000"/>
              <a:buFont typeface="Arial"/>
              <a:buNone/>
            </a:pPr>
            <a:r>
              <a:rPr b="0" i="0" lang="en" sz="2400" u="none" cap="none" strike="noStrike">
                <a:solidFill>
                  <a:srgbClr val="FFFFFF"/>
                </a:solidFill>
                <a:latin typeface="Arial"/>
                <a:ea typeface="Arial"/>
                <a:cs typeface="Arial"/>
                <a:sym typeface="Arial"/>
              </a:rPr>
              <a:t>False positive</a:t>
            </a:r>
          </a:p>
          <a:p>
            <a:pPr indent="-381000" lvl="0" marL="457200" marR="0" rtl="0" algn="l">
              <a:lnSpc>
                <a:spcPct val="115000"/>
              </a:lnSpc>
              <a:spcBef>
                <a:spcPts val="0"/>
              </a:spcBef>
              <a:spcAft>
                <a:spcPts val="0"/>
              </a:spcAft>
              <a:buClr>
                <a:srgbClr val="FFFFFF"/>
              </a:buClr>
              <a:buSzPct val="25000"/>
              <a:buFont typeface="Arial"/>
              <a:buNone/>
            </a:pPr>
            <a:r>
              <a:rPr b="0" i="0" lang="en" sz="2400" u="none" cap="none" strike="noStrike">
                <a:solidFill>
                  <a:srgbClr val="FFFFFF"/>
                </a:solidFill>
                <a:latin typeface="Arial"/>
                <a:ea typeface="Arial"/>
                <a:cs typeface="Arial"/>
                <a:sym typeface="Arial"/>
              </a:rPr>
              <a:t>False negative</a:t>
            </a:r>
          </a:p>
          <a:p>
            <a:pPr indent="-381000" lvl="0" marL="457200" marR="0" rtl="0" algn="l">
              <a:lnSpc>
                <a:spcPct val="115000"/>
              </a:lnSpc>
              <a:spcBef>
                <a:spcPts val="0"/>
              </a:spcBef>
              <a:spcAft>
                <a:spcPts val="0"/>
              </a:spcAft>
              <a:buClr>
                <a:srgbClr val="FFFFFF"/>
              </a:buClr>
              <a:buSzPct val="25000"/>
              <a:buFont typeface="Arial"/>
              <a:buNone/>
            </a:pPr>
            <a:r>
              <a:rPr b="0" i="0" lang="en" sz="2400" u="none" cap="none" strike="noStrike">
                <a:solidFill>
                  <a:srgbClr val="FFFFFF"/>
                </a:solidFill>
                <a:latin typeface="Arial"/>
                <a:ea typeface="Arial"/>
                <a:cs typeface="Arial"/>
                <a:sym typeface="Arial"/>
              </a:rPr>
              <a:t>True negative</a:t>
            </a:r>
          </a:p>
          <a:p>
            <a:pPr indent="0" lvl="0" marL="0" marR="0" rtl="0" algn="l">
              <a:lnSpc>
                <a:spcPct val="115000"/>
              </a:lnSpc>
              <a:spcBef>
                <a:spcPts val="0"/>
              </a:spcBef>
              <a:spcAft>
                <a:spcPts val="0"/>
              </a:spcAft>
              <a:buClr>
                <a:schemeClr val="lt2"/>
              </a:buClr>
              <a:buSzPct val="25000"/>
              <a:buFont typeface="Arial"/>
              <a:buNone/>
            </a:pPr>
            <a:r>
              <a:t/>
            </a:r>
            <a:endParaRPr b="0" i="0" sz="1800" u="none" cap="none" strike="noStrike">
              <a:solidFill>
                <a:schemeClr val="lt2"/>
              </a:solidFill>
              <a:latin typeface="Arial"/>
              <a:ea typeface="Arial"/>
              <a:cs typeface="Arial"/>
              <a:sym typeface="Arial"/>
            </a:endParaRPr>
          </a:p>
        </p:txBody>
      </p:sp>
      <p:pic>
        <p:nvPicPr>
          <p:cNvPr id="258" name="Shape 258"/>
          <p:cNvPicPr preferRelativeResize="0"/>
          <p:nvPr/>
        </p:nvPicPr>
        <p:blipFill rotWithShape="1">
          <a:blip r:embed="rId3">
            <a:alphaModFix/>
          </a:blip>
          <a:srcRect b="0" l="0" r="0" t="0"/>
          <a:stretch/>
        </p:blipFill>
        <p:spPr>
          <a:xfrm>
            <a:off x="5271500" y="878100"/>
            <a:ext cx="3489900" cy="2791800"/>
          </a:xfrm>
          <a:prstGeom prst="rect">
            <a:avLst/>
          </a:prstGeom>
          <a:noFill/>
          <a:ln>
            <a:noFill/>
          </a:ln>
        </p:spPr>
      </p:pic>
      <p:pic>
        <p:nvPicPr>
          <p:cNvPr id="259" name="Shape 259"/>
          <p:cNvPicPr preferRelativeResize="0"/>
          <p:nvPr/>
        </p:nvPicPr>
        <p:blipFill>
          <a:blip r:embed="rId4">
            <a:alphaModFix/>
          </a:blip>
          <a:stretch>
            <a:fillRect/>
          </a:stretch>
        </p:blipFill>
        <p:spPr>
          <a:xfrm>
            <a:off x="311700" y="3852375"/>
            <a:ext cx="5815299" cy="716499"/>
          </a:xfrm>
          <a:prstGeom prst="rect">
            <a:avLst/>
          </a:prstGeom>
          <a:noFill/>
          <a:ln>
            <a:noFill/>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3" name="Shape 263"/>
        <p:cNvGrpSpPr/>
        <p:nvPr/>
      </p:nvGrpSpPr>
      <p:grpSpPr>
        <a:xfrm>
          <a:off x="0" y="0"/>
          <a:ext cx="0" cy="0"/>
          <a:chOff x="0" y="0"/>
          <a:chExt cx="0" cy="0"/>
        </a:xfrm>
      </p:grpSpPr>
      <p:sp>
        <p:nvSpPr>
          <p:cNvPr id="264" name="Shape 264"/>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Test Metrics</a:t>
            </a:r>
          </a:p>
        </p:txBody>
      </p:sp>
      <p:sp>
        <p:nvSpPr>
          <p:cNvPr id="265" name="Shape 265"/>
          <p:cNvSpPr txBox="1"/>
          <p:nvPr>
            <p:ph idx="1" type="body"/>
          </p:nvPr>
        </p:nvSpPr>
        <p:spPr>
          <a:xfrm>
            <a:off x="311700" y="1017725"/>
            <a:ext cx="8520599" cy="3416400"/>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rgbClr val="FFFFFF"/>
              </a:buClr>
              <a:buSzPct val="25000"/>
              <a:buFont typeface="Arial"/>
              <a:buNone/>
            </a:pPr>
            <a:r>
              <a:rPr b="0" i="0" lang="en" sz="1800" u="none" cap="none" strike="noStrike">
                <a:solidFill>
                  <a:srgbClr val="FFFFFF"/>
                </a:solidFill>
                <a:latin typeface="Arial"/>
                <a:ea typeface="Arial"/>
                <a:cs typeface="Arial"/>
                <a:sym typeface="Arial"/>
              </a:rPr>
              <a:t>Precision: </a:t>
            </a:r>
          </a:p>
          <a:p>
            <a:pPr indent="-342900" lvl="1" marL="914400" marR="0" rtl="0" algn="l">
              <a:lnSpc>
                <a:spcPct val="115000"/>
              </a:lnSpc>
              <a:spcBef>
                <a:spcPts val="0"/>
              </a:spcBef>
              <a:spcAft>
                <a:spcPts val="0"/>
              </a:spcAft>
              <a:buClr>
                <a:srgbClr val="FFFFFF"/>
              </a:buClr>
              <a:buSzPct val="25000"/>
              <a:buFont typeface="Arial"/>
              <a:buNone/>
            </a:pPr>
            <a:r>
              <a:rPr b="0" i="0" lang="en" sz="1800" u="none" cap="none" strike="noStrike">
                <a:solidFill>
                  <a:srgbClr val="FFFFFF"/>
                </a:solidFill>
                <a:latin typeface="Arial"/>
                <a:ea typeface="Arial"/>
                <a:cs typeface="Arial"/>
                <a:sym typeface="Arial"/>
              </a:rPr>
              <a:t>of all the “true” results, how many were actually “true”?</a:t>
            </a:r>
          </a:p>
          <a:p>
            <a:pPr indent="-342900" lvl="1" marL="914400" marR="0" rtl="0" algn="l">
              <a:lnSpc>
                <a:spcPct val="115000"/>
              </a:lnSpc>
              <a:spcBef>
                <a:spcPts val="0"/>
              </a:spcBef>
              <a:spcAft>
                <a:spcPts val="0"/>
              </a:spcAft>
              <a:buClr>
                <a:srgbClr val="FFFFFF"/>
              </a:buClr>
              <a:buSzPct val="25000"/>
              <a:buFont typeface="Arial"/>
              <a:buNone/>
            </a:pPr>
            <a:r>
              <a:rPr b="0" i="0" lang="en" sz="1800" u="none" cap="none" strike="noStrike">
                <a:solidFill>
                  <a:srgbClr val="FFFFFF"/>
                </a:solidFill>
                <a:latin typeface="Arial"/>
                <a:ea typeface="Arial"/>
                <a:cs typeface="Arial"/>
                <a:sym typeface="Arial"/>
              </a:rPr>
              <a:t>Precision = tp / (tp + fp)</a:t>
            </a:r>
          </a:p>
          <a:p>
            <a:pPr indent="0" lvl="0" marL="0" marR="0" rtl="0" algn="l">
              <a:lnSpc>
                <a:spcPct val="115000"/>
              </a:lnSpc>
              <a:spcBef>
                <a:spcPts val="0"/>
              </a:spcBef>
              <a:spcAft>
                <a:spcPts val="0"/>
              </a:spcAft>
              <a:buClr>
                <a:schemeClr val="lt2"/>
              </a:buClr>
              <a:buSzPct val="25000"/>
              <a:buFont typeface="Arial"/>
              <a:buNone/>
            </a:pPr>
            <a:r>
              <a:t/>
            </a:r>
            <a:endParaRPr b="0" i="0" sz="1800" u="none" cap="none" strike="noStrike">
              <a:solidFill>
                <a:srgbClr val="FFFFFF"/>
              </a:solidFill>
              <a:latin typeface="Arial"/>
              <a:ea typeface="Arial"/>
              <a:cs typeface="Arial"/>
              <a:sym typeface="Arial"/>
            </a:endParaRPr>
          </a:p>
          <a:p>
            <a:pPr indent="-228600" lvl="0" marL="457200" marR="0" rtl="0" algn="l">
              <a:lnSpc>
                <a:spcPct val="115000"/>
              </a:lnSpc>
              <a:spcBef>
                <a:spcPts val="0"/>
              </a:spcBef>
              <a:spcAft>
                <a:spcPts val="0"/>
              </a:spcAft>
              <a:buClr>
                <a:srgbClr val="FFFFFF"/>
              </a:buClr>
              <a:buSzPct val="25000"/>
              <a:buFont typeface="Arial"/>
              <a:buNone/>
            </a:pPr>
            <a:r>
              <a:rPr b="0" i="0" lang="en" sz="1800" u="none" cap="none" strike="noStrike">
                <a:solidFill>
                  <a:srgbClr val="FFFFFF"/>
                </a:solidFill>
                <a:latin typeface="Arial"/>
                <a:ea typeface="Arial"/>
                <a:cs typeface="Arial"/>
                <a:sym typeface="Arial"/>
              </a:rPr>
              <a:t>Recall: </a:t>
            </a:r>
          </a:p>
          <a:p>
            <a:pPr indent="-342900" lvl="1" marL="914400" marR="0" rtl="0" algn="l">
              <a:lnSpc>
                <a:spcPct val="115000"/>
              </a:lnSpc>
              <a:spcBef>
                <a:spcPts val="0"/>
              </a:spcBef>
              <a:spcAft>
                <a:spcPts val="0"/>
              </a:spcAft>
              <a:buClr>
                <a:srgbClr val="FFFFFF"/>
              </a:buClr>
              <a:buSzPct val="25000"/>
              <a:buFont typeface="Arial"/>
              <a:buNone/>
            </a:pPr>
            <a:r>
              <a:rPr b="0" i="0" lang="en" sz="1800" u="none" cap="none" strike="noStrike">
                <a:solidFill>
                  <a:srgbClr val="FFFFFF"/>
                </a:solidFill>
                <a:latin typeface="Arial"/>
                <a:ea typeface="Arial"/>
                <a:cs typeface="Arial"/>
                <a:sym typeface="Arial"/>
              </a:rPr>
              <a:t>how many of the things that were really “true” were marked as “true” by the classifier?</a:t>
            </a:r>
          </a:p>
          <a:p>
            <a:pPr indent="-342900" lvl="1" marL="914400" marR="0" rtl="0" algn="l">
              <a:lnSpc>
                <a:spcPct val="115000"/>
              </a:lnSpc>
              <a:spcBef>
                <a:spcPts val="0"/>
              </a:spcBef>
              <a:spcAft>
                <a:spcPts val="0"/>
              </a:spcAft>
              <a:buClr>
                <a:srgbClr val="FFFFFF"/>
              </a:buClr>
              <a:buSzPct val="25000"/>
              <a:buFont typeface="Arial"/>
              <a:buNone/>
            </a:pPr>
            <a:r>
              <a:rPr b="0" i="0" lang="en" sz="1800" u="none" cap="none" strike="noStrike">
                <a:solidFill>
                  <a:srgbClr val="FFFFFF"/>
                </a:solidFill>
                <a:latin typeface="Arial"/>
                <a:ea typeface="Arial"/>
                <a:cs typeface="Arial"/>
                <a:sym typeface="Arial"/>
              </a:rPr>
              <a:t>Recall = tp / (tp + fn)</a:t>
            </a:r>
          </a:p>
          <a:p>
            <a:pPr indent="0" lvl="0" marL="0" marR="0" rtl="0" algn="l">
              <a:lnSpc>
                <a:spcPct val="115000"/>
              </a:lnSpc>
              <a:spcBef>
                <a:spcPts val="0"/>
              </a:spcBef>
              <a:spcAft>
                <a:spcPts val="0"/>
              </a:spcAft>
              <a:buClr>
                <a:schemeClr val="lt2"/>
              </a:buClr>
              <a:buSzPct val="25000"/>
              <a:buFont typeface="Arial"/>
              <a:buNone/>
            </a:pPr>
            <a:r>
              <a:t/>
            </a:r>
            <a:endParaRPr b="0" i="0" sz="1800" u="none" cap="none" strike="noStrike">
              <a:solidFill>
                <a:srgbClr val="FFFFFF"/>
              </a:solidFill>
              <a:latin typeface="Arial"/>
              <a:ea typeface="Arial"/>
              <a:cs typeface="Arial"/>
              <a:sym typeface="Arial"/>
            </a:endParaRPr>
          </a:p>
          <a:p>
            <a:pPr indent="-228600" lvl="0" marL="457200" marR="0" rtl="0" algn="l">
              <a:lnSpc>
                <a:spcPct val="115000"/>
              </a:lnSpc>
              <a:spcBef>
                <a:spcPts val="0"/>
              </a:spcBef>
              <a:spcAft>
                <a:spcPts val="0"/>
              </a:spcAft>
              <a:buClr>
                <a:srgbClr val="FFFFFF"/>
              </a:buClr>
              <a:buSzPct val="25000"/>
              <a:buFont typeface="Arial"/>
              <a:buNone/>
            </a:pPr>
            <a:r>
              <a:rPr b="0" i="0" lang="en" sz="1800" u="none" cap="none" strike="noStrike">
                <a:solidFill>
                  <a:srgbClr val="FFFFFF"/>
                </a:solidFill>
                <a:latin typeface="Arial"/>
                <a:ea typeface="Arial"/>
                <a:cs typeface="Arial"/>
                <a:sym typeface="Arial"/>
              </a:rPr>
              <a:t>F1 score: </a:t>
            </a:r>
          </a:p>
          <a:p>
            <a:pPr indent="-342900" lvl="1" marL="914400" marR="0" rtl="0" algn="l">
              <a:lnSpc>
                <a:spcPct val="115000"/>
              </a:lnSpc>
              <a:spcBef>
                <a:spcPts val="0"/>
              </a:spcBef>
              <a:spcAft>
                <a:spcPts val="0"/>
              </a:spcAft>
              <a:buClr>
                <a:srgbClr val="FFFFFF"/>
              </a:buClr>
              <a:buSzPct val="25000"/>
              <a:buFont typeface="Arial"/>
              <a:buNone/>
            </a:pPr>
            <a:r>
              <a:rPr b="0" i="0" lang="en" sz="1800" u="none" cap="none" strike="noStrike">
                <a:solidFill>
                  <a:srgbClr val="FFFFFF"/>
                </a:solidFill>
                <a:latin typeface="Arial"/>
                <a:ea typeface="Arial"/>
                <a:cs typeface="Arial"/>
                <a:sym typeface="Arial"/>
              </a:rPr>
              <a:t>harmonic mean of precision and recall</a:t>
            </a:r>
          </a:p>
          <a:p>
            <a:pPr indent="-342900" lvl="1" marL="914400" marR="0" rtl="0" algn="l">
              <a:lnSpc>
                <a:spcPct val="115000"/>
              </a:lnSpc>
              <a:spcBef>
                <a:spcPts val="0"/>
              </a:spcBef>
              <a:spcAft>
                <a:spcPts val="0"/>
              </a:spcAft>
              <a:buClr>
                <a:srgbClr val="FFFFFF"/>
              </a:buClr>
              <a:buSzPct val="25000"/>
              <a:buFont typeface="Arial"/>
              <a:buNone/>
            </a:pPr>
            <a:r>
              <a:rPr b="0" i="0" lang="en" sz="1800" u="none" cap="none" strike="noStrike">
                <a:solidFill>
                  <a:srgbClr val="FFFFFF"/>
                </a:solidFill>
                <a:latin typeface="Arial"/>
                <a:ea typeface="Arial"/>
                <a:cs typeface="Arial"/>
                <a:sym typeface="Arial"/>
              </a:rPr>
              <a:t>F1_score = 2 * precision * recall / (precision + recall)</a:t>
            </a:r>
          </a:p>
          <a:p>
            <a:pPr indent="0" lvl="0" marL="0" marR="0" rtl="0" algn="l">
              <a:lnSpc>
                <a:spcPct val="115000"/>
              </a:lnSpc>
              <a:spcBef>
                <a:spcPts val="0"/>
              </a:spcBef>
              <a:spcAft>
                <a:spcPts val="0"/>
              </a:spcAft>
              <a:buClr>
                <a:schemeClr val="lt2"/>
              </a:buClr>
              <a:buSzPct val="25000"/>
              <a:buFont typeface="Arial"/>
              <a:buNone/>
            </a:pPr>
            <a:r>
              <a:t/>
            </a:r>
            <a:endParaRPr b="0" i="0" sz="1800" u="none" cap="none" strike="noStrike">
              <a:solidFill>
                <a:schemeClr val="lt2"/>
              </a:solidFill>
              <a:latin typeface="Arial"/>
              <a:ea typeface="Arial"/>
              <a:cs typeface="Arial"/>
              <a:sym typeface="Arial"/>
            </a:endParaRP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9" name="Shape 269"/>
        <p:cNvGrpSpPr/>
        <p:nvPr/>
      </p:nvGrpSpPr>
      <p:grpSpPr>
        <a:xfrm>
          <a:off x="0" y="0"/>
          <a:ext cx="0" cy="0"/>
          <a:chOff x="0" y="0"/>
          <a:chExt cx="0" cy="0"/>
        </a:xfrm>
      </p:grpSpPr>
      <p:sp>
        <p:nvSpPr>
          <p:cNvPr id="270" name="Shape 27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Iris classification: metrics</a:t>
            </a:r>
          </a:p>
        </p:txBody>
      </p:sp>
      <p:sp>
        <p:nvSpPr>
          <p:cNvPr id="271" name="Shape 27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a:solidFill>
                  <a:srgbClr val="FFFFFF"/>
                </a:solidFill>
              </a:rPr>
              <a:t>from sklearn import metrics</a:t>
            </a:r>
          </a:p>
          <a:p>
            <a:pPr lvl="0" rtl="0">
              <a:spcBef>
                <a:spcPts val="0"/>
              </a:spcBef>
              <a:buNone/>
            </a:pPr>
            <a:r>
              <a:rPr lang="en">
                <a:solidFill>
                  <a:srgbClr val="FFFFFF"/>
                </a:solidFill>
              </a:rPr>
              <a:t>print(metrics.classification_report(iris_Y_test, predicted_classes))</a:t>
            </a:r>
          </a:p>
          <a:p>
            <a:pPr lvl="0">
              <a:spcBef>
                <a:spcPts val="0"/>
              </a:spcBef>
              <a:buNone/>
            </a:pPr>
            <a:r>
              <a:t/>
            </a:r>
            <a:endParaRPr>
              <a:solidFill>
                <a:srgbClr val="FFFFFF"/>
              </a:solidFill>
            </a:endParaRPr>
          </a:p>
        </p:txBody>
      </p:sp>
      <p:pic>
        <p:nvPicPr>
          <p:cNvPr id="272" name="Shape 272"/>
          <p:cNvPicPr preferRelativeResize="0"/>
          <p:nvPr/>
        </p:nvPicPr>
        <p:blipFill>
          <a:blip r:embed="rId3">
            <a:alphaModFix/>
          </a:blip>
          <a:stretch>
            <a:fillRect/>
          </a:stretch>
        </p:blipFill>
        <p:spPr>
          <a:xfrm>
            <a:off x="311700" y="2213500"/>
            <a:ext cx="5815299" cy="716499"/>
          </a:xfrm>
          <a:prstGeom prst="rect">
            <a:avLst/>
          </a:prstGeom>
          <a:noFill/>
          <a:ln>
            <a:noFill/>
          </a:ln>
        </p:spPr>
      </p:pic>
      <p:pic>
        <p:nvPicPr>
          <p:cNvPr id="273" name="Shape 273"/>
          <p:cNvPicPr preferRelativeResize="0"/>
          <p:nvPr/>
        </p:nvPicPr>
        <p:blipFill>
          <a:blip r:embed="rId4">
            <a:alphaModFix/>
          </a:blip>
          <a:stretch>
            <a:fillRect/>
          </a:stretch>
        </p:blipFill>
        <p:spPr>
          <a:xfrm>
            <a:off x="311700" y="3213325"/>
            <a:ext cx="6191149" cy="1712124"/>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sp>
        <p:nvSpPr>
          <p:cNvPr id="278" name="Shape 278"/>
          <p:cNvSpPr txBox="1"/>
          <p:nvPr>
            <p:ph type="title"/>
          </p:nvPr>
        </p:nvSpPr>
        <p:spPr>
          <a:xfrm>
            <a:off x="311700" y="2150850"/>
            <a:ext cx="8520599" cy="8418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b="0" i="0" lang="en" sz="3600" u="none" cap="none" strike="noStrike">
                <a:solidFill>
                  <a:schemeClr val="dk1"/>
                </a:solidFill>
                <a:latin typeface="Arial"/>
                <a:ea typeface="Arial"/>
                <a:cs typeface="Arial"/>
                <a:sym typeface="Arial"/>
              </a:rPr>
              <a:t>Exercises</a:t>
            </a: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2" name="Shape 282"/>
        <p:cNvGrpSpPr/>
        <p:nvPr/>
      </p:nvGrpSpPr>
      <p:grpSpPr>
        <a:xfrm>
          <a:off x="0" y="0"/>
          <a:ext cx="0" cy="0"/>
          <a:chOff x="0" y="0"/>
          <a:chExt cx="0" cy="0"/>
        </a:xfrm>
      </p:grpSpPr>
      <p:sp>
        <p:nvSpPr>
          <p:cNvPr id="283" name="Shape 283"/>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Explore some algorithms</a:t>
            </a:r>
          </a:p>
        </p:txBody>
      </p:sp>
      <p:sp>
        <p:nvSpPr>
          <p:cNvPr id="284" name="Shape 284"/>
          <p:cNvSpPr txBox="1"/>
          <p:nvPr>
            <p:ph idx="1" type="body"/>
          </p:nvPr>
        </p:nvSpPr>
        <p:spPr>
          <a:xfrm>
            <a:off x="311700" y="1152475"/>
            <a:ext cx="8520599" cy="3416400"/>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rgbClr val="FFFFFF"/>
              </a:buClr>
              <a:buSzPct val="25000"/>
              <a:buFont typeface="Arial"/>
              <a:buNone/>
            </a:pPr>
            <a:r>
              <a:rPr b="0" i="0" lang="en" sz="1800" u="none" cap="none" strike="noStrike">
                <a:solidFill>
                  <a:srgbClr val="FFFFFF"/>
                </a:solidFill>
                <a:latin typeface="Arial"/>
                <a:ea typeface="Arial"/>
                <a:cs typeface="Arial"/>
                <a:sym typeface="Arial"/>
              </a:rPr>
              <a:t>Notebooks 6.x contain examples of machine learning algorithms. Run them, play with the numbers in them, break them, think about why they might have broken.</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Machine Learning = learning models from data</a:t>
            </a:r>
          </a:p>
        </p:txBody>
      </p:sp>
      <p:sp>
        <p:nvSpPr>
          <p:cNvPr id="72" name="Shape 72"/>
          <p:cNvSpPr txBox="1"/>
          <p:nvPr>
            <p:ph idx="1" type="body"/>
          </p:nvPr>
        </p:nvSpPr>
        <p:spPr>
          <a:xfrm>
            <a:off x="311700" y="1152475"/>
            <a:ext cx="8520599" cy="3416400"/>
          </a:xfrm>
          <a:prstGeom prst="rect">
            <a:avLst/>
          </a:prstGeom>
          <a:noFill/>
          <a:ln>
            <a:noFill/>
          </a:ln>
        </p:spPr>
        <p:txBody>
          <a:bodyPr anchorCtr="0" anchor="t" bIns="91425" lIns="91425" rIns="91425" tIns="91425">
            <a:noAutofit/>
          </a:bodyPr>
          <a:lstStyle/>
          <a:p>
            <a:pPr indent="-381000" lvl="0" marL="457200" marR="0" rtl="0" algn="l">
              <a:lnSpc>
                <a:spcPct val="115000"/>
              </a:lnSpc>
              <a:spcBef>
                <a:spcPts val="0"/>
              </a:spcBef>
              <a:spcAft>
                <a:spcPts val="0"/>
              </a:spcAft>
              <a:buClr>
                <a:srgbClr val="FFFFFF"/>
              </a:buClr>
              <a:buSzPct val="25000"/>
              <a:buFont typeface="Arial"/>
              <a:buNone/>
            </a:pPr>
            <a:r>
              <a:rPr b="0" i="0" lang="en" sz="2400" u="none" cap="none" strike="noStrike">
                <a:solidFill>
                  <a:srgbClr val="FFFFFF"/>
                </a:solidFill>
                <a:latin typeface="Arial"/>
                <a:ea typeface="Arial"/>
                <a:cs typeface="Arial"/>
                <a:sym typeface="Arial"/>
              </a:rPr>
              <a:t>Which advert is the user most likely to click on?</a:t>
            </a:r>
          </a:p>
          <a:p>
            <a:pPr indent="-381000" lvl="0" marL="457200" marR="0" rtl="0" algn="l">
              <a:lnSpc>
                <a:spcPct val="115000"/>
              </a:lnSpc>
              <a:spcBef>
                <a:spcPts val="0"/>
              </a:spcBef>
              <a:spcAft>
                <a:spcPts val="0"/>
              </a:spcAft>
              <a:buClr>
                <a:srgbClr val="FFFFFF"/>
              </a:buClr>
              <a:buSzPct val="25000"/>
              <a:buFont typeface="Arial"/>
              <a:buNone/>
            </a:pPr>
            <a:r>
              <a:rPr b="0" i="0" lang="en" sz="2400" u="none" cap="none" strike="noStrike">
                <a:solidFill>
                  <a:srgbClr val="FFFFFF"/>
                </a:solidFill>
                <a:latin typeface="Arial"/>
                <a:ea typeface="Arial"/>
                <a:cs typeface="Arial"/>
                <a:sym typeface="Arial"/>
              </a:rPr>
              <a:t>Who’s most likely to win this election?</a:t>
            </a:r>
          </a:p>
          <a:p>
            <a:pPr indent="-381000" lvl="0" marL="457200" marR="0" rtl="0" algn="l">
              <a:lnSpc>
                <a:spcPct val="115000"/>
              </a:lnSpc>
              <a:spcBef>
                <a:spcPts val="0"/>
              </a:spcBef>
              <a:spcAft>
                <a:spcPts val="0"/>
              </a:spcAft>
              <a:buClr>
                <a:srgbClr val="FFFFFF"/>
              </a:buClr>
              <a:buSzPct val="25000"/>
              <a:buFont typeface="Arial"/>
              <a:buNone/>
            </a:pPr>
            <a:r>
              <a:rPr b="0" i="0" lang="en" sz="2400" u="none" cap="none" strike="noStrike">
                <a:solidFill>
                  <a:srgbClr val="FFFFFF"/>
                </a:solidFill>
                <a:latin typeface="Arial"/>
                <a:ea typeface="Arial"/>
                <a:cs typeface="Arial"/>
                <a:sym typeface="Arial"/>
              </a:rPr>
              <a:t>Which wells are most likely to fail in the next 6 months?</a:t>
            </a:r>
          </a:p>
          <a:p>
            <a:pPr indent="0" lvl="0" marL="0" marR="0" rtl="0" algn="l">
              <a:lnSpc>
                <a:spcPct val="115000"/>
              </a:lnSpc>
              <a:spcBef>
                <a:spcPts val="0"/>
              </a:spcBef>
              <a:spcAft>
                <a:spcPts val="0"/>
              </a:spcAft>
              <a:buClr>
                <a:schemeClr val="lt2"/>
              </a:buClr>
              <a:buSzPct val="25000"/>
              <a:buFont typeface="Arial"/>
              <a:buNone/>
            </a:pPr>
            <a:r>
              <a:t/>
            </a:r>
            <a:endParaRPr b="0" i="0" sz="1800" u="none" cap="none" strike="noStrike">
              <a:solidFill>
                <a:schemeClr val="lt2"/>
              </a:solidFill>
              <a:latin typeface="Arial"/>
              <a:ea typeface="Arial"/>
              <a:cs typeface="Arial"/>
              <a:sym typeface="Arial"/>
            </a:endParaRPr>
          </a:p>
        </p:txBody>
      </p:sp>
      <p:pic>
        <p:nvPicPr>
          <p:cNvPr id="73" name="Shape 73"/>
          <p:cNvPicPr preferRelativeResize="0"/>
          <p:nvPr/>
        </p:nvPicPr>
        <p:blipFill rotWithShape="1">
          <a:blip r:embed="rId3">
            <a:alphaModFix/>
          </a:blip>
          <a:srcRect b="0" l="0" r="0" t="0"/>
          <a:stretch/>
        </p:blipFill>
        <p:spPr>
          <a:xfrm>
            <a:off x="4240000" y="2630950"/>
            <a:ext cx="3331500" cy="2307900"/>
          </a:xfrm>
          <a:prstGeom prst="rect">
            <a:avLst/>
          </a:prstGeom>
          <a:noFill/>
          <a:ln>
            <a:noFill/>
          </a:ln>
        </p:spPr>
      </p:pic>
      <p:pic>
        <p:nvPicPr>
          <p:cNvPr id="74" name="Shape 74"/>
          <p:cNvPicPr preferRelativeResize="0"/>
          <p:nvPr/>
        </p:nvPicPr>
        <p:blipFill rotWithShape="1">
          <a:blip r:embed="rId4">
            <a:alphaModFix/>
          </a:blip>
          <a:srcRect b="0" l="0" r="0" t="0"/>
          <a:stretch/>
        </p:blipFill>
        <p:spPr>
          <a:xfrm>
            <a:off x="780450" y="2630950"/>
            <a:ext cx="3074700" cy="2307900"/>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Machine Learning as Predictive Analytics...</a:t>
            </a:r>
          </a:p>
        </p:txBody>
      </p:sp>
      <p:pic>
        <p:nvPicPr>
          <p:cNvPr id="80" name="Shape 80"/>
          <p:cNvPicPr preferRelativeResize="0"/>
          <p:nvPr/>
        </p:nvPicPr>
        <p:blipFill>
          <a:blip r:embed="rId3">
            <a:alphaModFix/>
          </a:blip>
          <a:stretch>
            <a:fillRect/>
          </a:stretch>
        </p:blipFill>
        <p:spPr>
          <a:xfrm>
            <a:off x="1345949" y="1119425"/>
            <a:ext cx="5844600" cy="3874750"/>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Machine Learning Process</a:t>
            </a:r>
          </a:p>
        </p:txBody>
      </p:sp>
      <p:sp>
        <p:nvSpPr>
          <p:cNvPr id="86" name="Shape 86"/>
          <p:cNvSpPr txBox="1"/>
          <p:nvPr>
            <p:ph idx="1" type="body"/>
          </p:nvPr>
        </p:nvSpPr>
        <p:spPr>
          <a:xfrm>
            <a:off x="311700" y="1152475"/>
            <a:ext cx="8520599" cy="3416400"/>
          </a:xfrm>
          <a:prstGeom prst="rect">
            <a:avLst/>
          </a:prstGeom>
          <a:noFill/>
          <a:ln>
            <a:noFill/>
          </a:ln>
        </p:spPr>
        <p:txBody>
          <a:bodyPr anchorCtr="0" anchor="t" bIns="91425" lIns="91425" rIns="91425" tIns="91425">
            <a:noAutofit/>
          </a:bodyPr>
          <a:lstStyle/>
          <a:p>
            <a:pPr indent="-381000" lvl="0" marL="457200" marR="0" rtl="0" algn="l">
              <a:lnSpc>
                <a:spcPct val="115000"/>
              </a:lnSpc>
              <a:spcBef>
                <a:spcPts val="0"/>
              </a:spcBef>
              <a:spcAft>
                <a:spcPts val="0"/>
              </a:spcAft>
              <a:buClr>
                <a:srgbClr val="FFFFFF"/>
              </a:buClr>
              <a:buSzPct val="100000"/>
              <a:buFont typeface="Arial"/>
              <a:buChar char="●"/>
            </a:pPr>
            <a:r>
              <a:rPr lang="en" sz="2400">
                <a:solidFill>
                  <a:srgbClr val="FFFFFF"/>
                </a:solidFill>
              </a:rPr>
              <a:t>Get data</a:t>
            </a:r>
          </a:p>
          <a:p>
            <a:pPr indent="-381000" lvl="0" marL="457200" marR="0" rtl="0" algn="l">
              <a:lnSpc>
                <a:spcPct val="115000"/>
              </a:lnSpc>
              <a:spcBef>
                <a:spcPts val="0"/>
              </a:spcBef>
              <a:spcAft>
                <a:spcPts val="0"/>
              </a:spcAft>
              <a:buClr>
                <a:srgbClr val="FFFFFF"/>
              </a:buClr>
              <a:buSzPct val="100000"/>
              <a:buFont typeface="Arial"/>
              <a:buChar char="●"/>
            </a:pPr>
            <a:r>
              <a:rPr b="0" i="0" lang="en" sz="2400" u="none" cap="none" strike="noStrike">
                <a:solidFill>
                  <a:srgbClr val="FFFFFF"/>
                </a:solidFill>
                <a:latin typeface="Arial"/>
                <a:ea typeface="Arial"/>
                <a:cs typeface="Arial"/>
                <a:sym typeface="Arial"/>
              </a:rPr>
              <a:t>Select a model</a:t>
            </a:r>
          </a:p>
          <a:p>
            <a:pPr indent="-381000" lvl="0" marL="457200" marR="0" rtl="0" algn="l">
              <a:lnSpc>
                <a:spcPct val="115000"/>
              </a:lnSpc>
              <a:spcBef>
                <a:spcPts val="0"/>
              </a:spcBef>
              <a:spcAft>
                <a:spcPts val="0"/>
              </a:spcAft>
              <a:buClr>
                <a:srgbClr val="FFFFFF"/>
              </a:buClr>
              <a:buSzPct val="100000"/>
              <a:buFont typeface="Arial"/>
              <a:buChar char="●"/>
            </a:pPr>
            <a:r>
              <a:rPr b="0" i="0" lang="en" sz="2400" u="none" cap="none" strike="noStrike">
                <a:solidFill>
                  <a:srgbClr val="FFFFFF"/>
                </a:solidFill>
                <a:latin typeface="Arial"/>
                <a:ea typeface="Arial"/>
                <a:cs typeface="Arial"/>
                <a:sym typeface="Arial"/>
              </a:rPr>
              <a:t>Select hyperparameters for that model</a:t>
            </a:r>
          </a:p>
          <a:p>
            <a:pPr indent="-381000" lvl="0" marL="457200" marR="0" rtl="0" algn="l">
              <a:lnSpc>
                <a:spcPct val="115000"/>
              </a:lnSpc>
              <a:spcBef>
                <a:spcPts val="0"/>
              </a:spcBef>
              <a:spcAft>
                <a:spcPts val="0"/>
              </a:spcAft>
              <a:buClr>
                <a:srgbClr val="FFFFFF"/>
              </a:buClr>
              <a:buSzPct val="100000"/>
              <a:buFont typeface="Arial"/>
              <a:buChar char="●"/>
            </a:pPr>
            <a:r>
              <a:rPr b="0" i="0" lang="en" sz="2400" u="none" cap="none" strike="noStrike">
                <a:solidFill>
                  <a:srgbClr val="FFFFFF"/>
                </a:solidFill>
                <a:latin typeface="Arial"/>
                <a:ea typeface="Arial"/>
                <a:cs typeface="Arial"/>
                <a:sym typeface="Arial"/>
              </a:rPr>
              <a:t>Fit model to data</a:t>
            </a:r>
          </a:p>
          <a:p>
            <a:pPr indent="-381000" lvl="0" marL="457200" marR="0" rtl="0" algn="l">
              <a:lnSpc>
                <a:spcPct val="115000"/>
              </a:lnSpc>
              <a:spcBef>
                <a:spcPts val="0"/>
              </a:spcBef>
              <a:spcAft>
                <a:spcPts val="0"/>
              </a:spcAft>
              <a:buClr>
                <a:srgbClr val="FFFFFF"/>
              </a:buClr>
              <a:buSzPct val="100000"/>
              <a:buFont typeface="Arial"/>
              <a:buChar char="●"/>
            </a:pPr>
            <a:r>
              <a:rPr b="0" i="0" lang="en" sz="2400" u="none" cap="none" strike="noStrike">
                <a:solidFill>
                  <a:srgbClr val="FFFFFF"/>
                </a:solidFill>
                <a:latin typeface="Arial"/>
                <a:ea typeface="Arial"/>
                <a:cs typeface="Arial"/>
                <a:sym typeface="Arial"/>
              </a:rPr>
              <a:t>Validate model (and change model, if necessary)</a:t>
            </a:r>
          </a:p>
          <a:p>
            <a:pPr indent="-381000" lvl="0" marL="457200" marR="0" rtl="0" algn="l">
              <a:lnSpc>
                <a:spcPct val="115000"/>
              </a:lnSpc>
              <a:spcBef>
                <a:spcPts val="0"/>
              </a:spcBef>
              <a:spcAft>
                <a:spcPts val="0"/>
              </a:spcAft>
              <a:buClr>
                <a:srgbClr val="FFFFFF"/>
              </a:buClr>
              <a:buSzPct val="100000"/>
              <a:buFont typeface="Arial"/>
              <a:buChar char="●"/>
            </a:pPr>
            <a:r>
              <a:rPr lang="en" sz="2400">
                <a:solidFill>
                  <a:srgbClr val="FFFFFF"/>
                </a:solidFill>
              </a:rPr>
              <a:t>Use the model to p</a:t>
            </a:r>
            <a:r>
              <a:rPr b="0" i="0" lang="en" sz="2400" u="none" cap="none" strike="noStrike">
                <a:solidFill>
                  <a:srgbClr val="FFFFFF"/>
                </a:solidFill>
                <a:latin typeface="Arial"/>
                <a:ea typeface="Arial"/>
                <a:cs typeface="Arial"/>
                <a:sym typeface="Arial"/>
              </a:rPr>
              <a:t>redict values for new data</a:t>
            </a:r>
          </a:p>
          <a:p>
            <a:pPr indent="0" lvl="0" marL="0" marR="0" rtl="0" algn="l">
              <a:lnSpc>
                <a:spcPct val="115000"/>
              </a:lnSpc>
              <a:spcBef>
                <a:spcPts val="0"/>
              </a:spcBef>
              <a:spcAft>
                <a:spcPts val="0"/>
              </a:spcAft>
              <a:buClr>
                <a:schemeClr val="lt2"/>
              </a:buClr>
              <a:buSzPct val="25000"/>
              <a:buFont typeface="Arial"/>
              <a:buNone/>
            </a:pPr>
            <a:r>
              <a:t/>
            </a:r>
            <a:endParaRPr b="0" i="0" sz="1800" u="none" cap="none" strike="noStrike">
              <a:solidFill>
                <a:schemeClr val="lt2"/>
              </a:solidFill>
              <a:latin typeface="Arial"/>
              <a:ea typeface="Arial"/>
              <a:cs typeface="Arial"/>
              <a:sym typeface="Arial"/>
            </a:endParaRP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sp>
        <p:nvSpPr>
          <p:cNvPr id="91" name="Shape 91"/>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 sz="2800" u="none" cap="none" strike="noStrike">
                <a:solidFill>
                  <a:schemeClr val="dk1"/>
                </a:solidFill>
                <a:latin typeface="Arial"/>
                <a:ea typeface="Arial"/>
                <a:cs typeface="Arial"/>
                <a:sym typeface="Arial"/>
              </a:rPr>
              <a:t>T</a:t>
            </a:r>
            <a:r>
              <a:rPr lang="en"/>
              <a:t>oday’s library:</a:t>
            </a:r>
            <a:r>
              <a:rPr b="0" i="0" lang="en" sz="2800" u="none" cap="none" strike="noStrike">
                <a:solidFill>
                  <a:schemeClr val="dk1"/>
                </a:solidFill>
                <a:latin typeface="Arial"/>
                <a:ea typeface="Arial"/>
                <a:cs typeface="Arial"/>
                <a:sym typeface="Arial"/>
              </a:rPr>
              <a:t> Scikit-Learn (sklearn)</a:t>
            </a:r>
          </a:p>
        </p:txBody>
      </p:sp>
      <p:pic>
        <p:nvPicPr>
          <p:cNvPr id="92" name="Shape 92"/>
          <p:cNvPicPr preferRelativeResize="0"/>
          <p:nvPr/>
        </p:nvPicPr>
        <p:blipFill rotWithShape="1">
          <a:blip r:embed="rId3">
            <a:alphaModFix/>
          </a:blip>
          <a:srcRect b="0" l="0" r="0" t="0"/>
          <a:stretch/>
        </p:blipFill>
        <p:spPr>
          <a:xfrm>
            <a:off x="979725" y="1152473"/>
            <a:ext cx="7184550" cy="3819974"/>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Scikit-Learn’s example datasets</a:t>
            </a:r>
          </a:p>
        </p:txBody>
      </p:sp>
      <p:sp>
        <p:nvSpPr>
          <p:cNvPr id="98" name="Shape 98"/>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rtl="0">
              <a:spcBef>
                <a:spcPts val="0"/>
              </a:spcBef>
              <a:buSzPct val="100000"/>
              <a:buChar char="●"/>
            </a:pPr>
            <a:r>
              <a:rPr lang="en" sz="2400"/>
              <a:t>Iris</a:t>
            </a:r>
          </a:p>
          <a:p>
            <a:pPr indent="-381000" lvl="0" marL="457200" rtl="0">
              <a:spcBef>
                <a:spcPts val="0"/>
              </a:spcBef>
              <a:buSzPct val="100000"/>
              <a:buChar char="●"/>
            </a:pPr>
            <a:r>
              <a:rPr lang="en" sz="2400"/>
              <a:t>Digits</a:t>
            </a:r>
          </a:p>
          <a:p>
            <a:pPr indent="-381000" lvl="0" marL="457200" rtl="0">
              <a:spcBef>
                <a:spcPts val="0"/>
              </a:spcBef>
              <a:buSzPct val="100000"/>
              <a:buChar char="●"/>
            </a:pPr>
            <a:r>
              <a:rPr lang="en" sz="2400"/>
              <a:t>Diabetes</a:t>
            </a:r>
          </a:p>
          <a:p>
            <a:pPr indent="-381000" lvl="0" marL="457200" rtl="0">
              <a:spcBef>
                <a:spcPts val="0"/>
              </a:spcBef>
              <a:buSzPct val="100000"/>
              <a:buChar char="●"/>
            </a:pPr>
            <a:r>
              <a:rPr lang="en" sz="2400"/>
              <a:t>Boston</a:t>
            </a:r>
          </a:p>
          <a:p>
            <a:pPr lvl="0">
              <a:spcBef>
                <a:spcPts val="0"/>
              </a:spcBef>
              <a:buNone/>
            </a:pPr>
            <a:r>
              <a:t/>
            </a:r>
            <a:endParaRPr/>
          </a:p>
        </p:txBody>
      </p:sp>
      <p:pic>
        <p:nvPicPr>
          <p:cNvPr id="99" name="Shape 99"/>
          <p:cNvPicPr preferRelativeResize="0"/>
          <p:nvPr/>
        </p:nvPicPr>
        <p:blipFill>
          <a:blip r:embed="rId3">
            <a:alphaModFix/>
          </a:blip>
          <a:stretch>
            <a:fillRect/>
          </a:stretch>
        </p:blipFill>
        <p:spPr>
          <a:xfrm>
            <a:off x="6252799" y="698225"/>
            <a:ext cx="2459225" cy="3607424"/>
          </a:xfrm>
          <a:prstGeom prst="rect">
            <a:avLst/>
          </a:prstGeom>
          <a:noFill/>
          <a:ln>
            <a:noFill/>
          </a:ln>
        </p:spPr>
      </p:pic>
      <p:pic>
        <p:nvPicPr>
          <p:cNvPr id="100" name="Shape 100"/>
          <p:cNvPicPr preferRelativeResize="0"/>
          <p:nvPr/>
        </p:nvPicPr>
        <p:blipFill>
          <a:blip r:embed="rId4">
            <a:alphaModFix/>
          </a:blip>
          <a:stretch>
            <a:fillRect/>
          </a:stretch>
        </p:blipFill>
        <p:spPr>
          <a:xfrm>
            <a:off x="3073899" y="2339000"/>
            <a:ext cx="3010225" cy="1873025"/>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2150850"/>
            <a:ext cx="8520599" cy="8418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Arial"/>
              <a:buNone/>
            </a:pPr>
            <a:r>
              <a:rPr lang="en"/>
              <a:t>Select</a:t>
            </a:r>
            <a:r>
              <a:rPr b="0" i="0" lang="en" sz="3600" u="none" cap="none" strike="noStrike">
                <a:solidFill>
                  <a:schemeClr val="dk1"/>
                </a:solidFill>
                <a:latin typeface="Arial"/>
                <a:ea typeface="Arial"/>
                <a:cs typeface="Arial"/>
                <a:sym typeface="Arial"/>
              </a:rPr>
              <a:t> a Model</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